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581" r:id="rId2"/>
    <p:sldId id="3706" r:id="rId3"/>
    <p:sldId id="3700" r:id="rId4"/>
    <p:sldId id="274" r:id="rId5"/>
    <p:sldId id="3578" r:id="rId6"/>
    <p:sldId id="884" r:id="rId7"/>
    <p:sldId id="883" r:id="rId8"/>
    <p:sldId id="3580" r:id="rId9"/>
    <p:sldId id="363" r:id="rId10"/>
    <p:sldId id="3701" r:id="rId11"/>
    <p:sldId id="298" r:id="rId12"/>
    <p:sldId id="549" r:id="rId13"/>
    <p:sldId id="3702" r:id="rId14"/>
    <p:sldId id="798" r:id="rId15"/>
    <p:sldId id="550" r:id="rId16"/>
    <p:sldId id="259" r:id="rId17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662" autoAdjust="0"/>
    <p:restoredTop sz="92623" autoAdjust="0"/>
  </p:normalViewPr>
  <p:slideViewPr>
    <p:cSldViewPr snapToGrid="0">
      <p:cViewPr varScale="1">
        <p:scale>
          <a:sx n="67" d="100"/>
          <a:sy n="67" d="100"/>
        </p:scale>
        <p:origin x="-103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1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E4FA4-9331-4562-84C2-6F007255CFF8}" type="doc">
      <dgm:prSet loTypeId="urn:microsoft.com/office/officeart/2005/8/layout/pyramid2" loCatId="list" qsTypeId="urn:microsoft.com/office/officeart/2005/8/quickstyle/simple1" qsCatId="simple" csTypeId="urn:microsoft.com/office/officeart/2005/8/colors/accent2_4" csCatId="accent2" phldr="1"/>
      <dgm:spPr/>
    </dgm:pt>
    <dgm:pt modelId="{76392EAC-2BAF-4C45-93BD-E8AB088CB683}">
      <dgm:prSet phldrT="[Text]"/>
      <dgm:spPr/>
      <dgm:t>
        <a:bodyPr/>
        <a:lstStyle/>
        <a:p>
          <a:r>
            <a:rPr lang="en-US" dirty="0"/>
            <a:t>KEPRIBADIAN</a:t>
          </a:r>
        </a:p>
      </dgm:t>
    </dgm:pt>
    <dgm:pt modelId="{442E2F2D-3518-4167-9D56-E69E7B1185F4}" type="parTrans" cxnId="{9B10A54E-D66A-4109-84BB-8EA571C6FA64}">
      <dgm:prSet/>
      <dgm:spPr/>
      <dgm:t>
        <a:bodyPr/>
        <a:lstStyle/>
        <a:p>
          <a:endParaRPr lang="en-US"/>
        </a:p>
      </dgm:t>
    </dgm:pt>
    <dgm:pt modelId="{D4EBD5FA-F1A4-42B6-B553-CB6E8294224F}" type="sibTrans" cxnId="{9B10A54E-D66A-4109-84BB-8EA571C6FA64}">
      <dgm:prSet/>
      <dgm:spPr/>
      <dgm:t>
        <a:bodyPr/>
        <a:lstStyle/>
        <a:p>
          <a:endParaRPr lang="en-US"/>
        </a:p>
      </dgm:t>
    </dgm:pt>
    <dgm:pt modelId="{2AF71250-536F-498C-AB09-B54F506BA533}">
      <dgm:prSet phldrT="[Text]"/>
      <dgm:spPr/>
      <dgm:t>
        <a:bodyPr/>
        <a:lstStyle/>
        <a:p>
          <a:r>
            <a:rPr lang="en-US" dirty="0"/>
            <a:t>SOSIAL</a:t>
          </a:r>
        </a:p>
      </dgm:t>
    </dgm:pt>
    <dgm:pt modelId="{FAB1E8F4-299B-416E-9444-59E2DE6C06E3}" type="parTrans" cxnId="{60DB6437-73B9-432F-8BBA-2DA0DFA821FE}">
      <dgm:prSet/>
      <dgm:spPr/>
      <dgm:t>
        <a:bodyPr/>
        <a:lstStyle/>
        <a:p>
          <a:endParaRPr lang="en-US"/>
        </a:p>
      </dgm:t>
    </dgm:pt>
    <dgm:pt modelId="{8831B604-CBE8-44ED-A98D-08C4E7CFA851}" type="sibTrans" cxnId="{60DB6437-73B9-432F-8BBA-2DA0DFA821FE}">
      <dgm:prSet/>
      <dgm:spPr/>
      <dgm:t>
        <a:bodyPr/>
        <a:lstStyle/>
        <a:p>
          <a:endParaRPr lang="en-US"/>
        </a:p>
      </dgm:t>
    </dgm:pt>
    <dgm:pt modelId="{44C28873-CE00-4A65-9FBE-1D3F32819D26}">
      <dgm:prSet phldrT="[Text]"/>
      <dgm:spPr/>
      <dgm:t>
        <a:bodyPr/>
        <a:lstStyle/>
        <a:p>
          <a:r>
            <a:rPr lang="en-US" dirty="0"/>
            <a:t>PROFESIONAL</a:t>
          </a:r>
        </a:p>
      </dgm:t>
    </dgm:pt>
    <dgm:pt modelId="{69622880-3999-4474-B76C-77EB56674B6F}" type="parTrans" cxnId="{E5F831D9-30C6-420C-A670-4BB60C2E3A6B}">
      <dgm:prSet/>
      <dgm:spPr/>
      <dgm:t>
        <a:bodyPr/>
        <a:lstStyle/>
        <a:p>
          <a:endParaRPr lang="en-US"/>
        </a:p>
      </dgm:t>
    </dgm:pt>
    <dgm:pt modelId="{F06EB266-EB96-4572-BD90-606F3E7F9F09}" type="sibTrans" cxnId="{E5F831D9-30C6-420C-A670-4BB60C2E3A6B}">
      <dgm:prSet/>
      <dgm:spPr/>
      <dgm:t>
        <a:bodyPr/>
        <a:lstStyle/>
        <a:p>
          <a:endParaRPr lang="en-US"/>
        </a:p>
      </dgm:t>
    </dgm:pt>
    <dgm:pt modelId="{20ED1A35-15F3-4FF6-8EC7-6231BE016C09}">
      <dgm:prSet/>
      <dgm:spPr/>
      <dgm:t>
        <a:bodyPr/>
        <a:lstStyle/>
        <a:p>
          <a:r>
            <a:rPr lang="en-US" dirty="0"/>
            <a:t>PEDAGOGIK</a:t>
          </a:r>
        </a:p>
      </dgm:t>
    </dgm:pt>
    <dgm:pt modelId="{E3D05807-79DC-4152-ACA3-5358FB6BC046}" type="parTrans" cxnId="{724672CB-5B4C-43FB-9C32-E444F037666D}">
      <dgm:prSet/>
      <dgm:spPr/>
      <dgm:t>
        <a:bodyPr/>
        <a:lstStyle/>
        <a:p>
          <a:endParaRPr lang="en-US"/>
        </a:p>
      </dgm:t>
    </dgm:pt>
    <dgm:pt modelId="{5AC81086-0A67-4D86-A2D0-A4D0FDBB86D0}" type="sibTrans" cxnId="{724672CB-5B4C-43FB-9C32-E444F037666D}">
      <dgm:prSet/>
      <dgm:spPr/>
      <dgm:t>
        <a:bodyPr/>
        <a:lstStyle/>
        <a:p>
          <a:endParaRPr lang="en-US"/>
        </a:p>
      </dgm:t>
    </dgm:pt>
    <dgm:pt modelId="{83C42C2E-9B21-48C4-9340-5769B5C905A5}" type="pres">
      <dgm:prSet presAssocID="{EC7E4FA4-9331-4562-84C2-6F007255CFF8}" presName="compositeShape" presStyleCnt="0">
        <dgm:presLayoutVars>
          <dgm:dir/>
          <dgm:resizeHandles/>
        </dgm:presLayoutVars>
      </dgm:prSet>
      <dgm:spPr/>
    </dgm:pt>
    <dgm:pt modelId="{45049D44-FCAF-445D-A71F-77716C1EA7EA}" type="pres">
      <dgm:prSet presAssocID="{EC7E4FA4-9331-4562-84C2-6F007255CFF8}" presName="pyramid" presStyleLbl="node1" presStyleIdx="0" presStyleCnt="1"/>
      <dgm:spPr/>
    </dgm:pt>
    <dgm:pt modelId="{033347C7-6EDD-4A35-B2C0-EF33EB775597}" type="pres">
      <dgm:prSet presAssocID="{EC7E4FA4-9331-4562-84C2-6F007255CFF8}" presName="theList" presStyleCnt="0"/>
      <dgm:spPr/>
    </dgm:pt>
    <dgm:pt modelId="{320A81B2-23EF-400B-96DE-5008444EA047}" type="pres">
      <dgm:prSet presAssocID="{76392EAC-2BAF-4C45-93BD-E8AB088CB68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0351B5-B93D-4EF9-9703-32B9492EB542}" type="pres">
      <dgm:prSet presAssocID="{76392EAC-2BAF-4C45-93BD-E8AB088CB683}" presName="aSpace" presStyleCnt="0"/>
      <dgm:spPr/>
    </dgm:pt>
    <dgm:pt modelId="{AC385B14-969C-400A-A088-634B6C7593D2}" type="pres">
      <dgm:prSet presAssocID="{2AF71250-536F-498C-AB09-B54F506BA533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CCE37-DC7F-4863-A1A1-C433B898CFCF}" type="pres">
      <dgm:prSet presAssocID="{2AF71250-536F-498C-AB09-B54F506BA533}" presName="aSpace" presStyleCnt="0"/>
      <dgm:spPr/>
    </dgm:pt>
    <dgm:pt modelId="{0246420A-5321-498E-A8A2-2E713D1374AE}" type="pres">
      <dgm:prSet presAssocID="{20ED1A35-15F3-4FF6-8EC7-6231BE016C09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492F59-BA14-4F8E-9B4F-BEFE7697AAF2}" type="pres">
      <dgm:prSet presAssocID="{20ED1A35-15F3-4FF6-8EC7-6231BE016C09}" presName="aSpace" presStyleCnt="0"/>
      <dgm:spPr/>
    </dgm:pt>
    <dgm:pt modelId="{D8E82FDB-0DE5-44CA-B8BF-0623DBD6C4CD}" type="pres">
      <dgm:prSet presAssocID="{44C28873-CE00-4A65-9FBE-1D3F32819D26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6CA334-896F-4FBC-B698-4D152E391440}" type="pres">
      <dgm:prSet presAssocID="{44C28873-CE00-4A65-9FBE-1D3F32819D26}" presName="aSpace" presStyleCnt="0"/>
      <dgm:spPr/>
    </dgm:pt>
  </dgm:ptLst>
  <dgm:cxnLst>
    <dgm:cxn modelId="{051300E0-F7D4-494D-BDD6-89EDC6754A5F}" type="presOf" srcId="{44C28873-CE00-4A65-9FBE-1D3F32819D26}" destId="{D8E82FDB-0DE5-44CA-B8BF-0623DBD6C4CD}" srcOrd="0" destOrd="0" presId="urn:microsoft.com/office/officeart/2005/8/layout/pyramid2"/>
    <dgm:cxn modelId="{9B10A54E-D66A-4109-84BB-8EA571C6FA64}" srcId="{EC7E4FA4-9331-4562-84C2-6F007255CFF8}" destId="{76392EAC-2BAF-4C45-93BD-E8AB088CB683}" srcOrd="0" destOrd="0" parTransId="{442E2F2D-3518-4167-9D56-E69E7B1185F4}" sibTransId="{D4EBD5FA-F1A4-42B6-B553-CB6E8294224F}"/>
    <dgm:cxn modelId="{6916A96A-BFE8-4D6F-A5DC-9B81BD663D44}" type="presOf" srcId="{20ED1A35-15F3-4FF6-8EC7-6231BE016C09}" destId="{0246420A-5321-498E-A8A2-2E713D1374AE}" srcOrd="0" destOrd="0" presId="urn:microsoft.com/office/officeart/2005/8/layout/pyramid2"/>
    <dgm:cxn modelId="{C2ADA2FF-C0CE-4E81-82A2-B99187741F70}" type="presOf" srcId="{EC7E4FA4-9331-4562-84C2-6F007255CFF8}" destId="{83C42C2E-9B21-48C4-9340-5769B5C905A5}" srcOrd="0" destOrd="0" presId="urn:microsoft.com/office/officeart/2005/8/layout/pyramid2"/>
    <dgm:cxn modelId="{E5F831D9-30C6-420C-A670-4BB60C2E3A6B}" srcId="{EC7E4FA4-9331-4562-84C2-6F007255CFF8}" destId="{44C28873-CE00-4A65-9FBE-1D3F32819D26}" srcOrd="3" destOrd="0" parTransId="{69622880-3999-4474-B76C-77EB56674B6F}" sibTransId="{F06EB266-EB96-4572-BD90-606F3E7F9F09}"/>
    <dgm:cxn modelId="{60DB6437-73B9-432F-8BBA-2DA0DFA821FE}" srcId="{EC7E4FA4-9331-4562-84C2-6F007255CFF8}" destId="{2AF71250-536F-498C-AB09-B54F506BA533}" srcOrd="1" destOrd="0" parTransId="{FAB1E8F4-299B-416E-9444-59E2DE6C06E3}" sibTransId="{8831B604-CBE8-44ED-A98D-08C4E7CFA851}"/>
    <dgm:cxn modelId="{69BC717A-39BD-4847-BBED-A400286CED44}" type="presOf" srcId="{76392EAC-2BAF-4C45-93BD-E8AB088CB683}" destId="{320A81B2-23EF-400B-96DE-5008444EA047}" srcOrd="0" destOrd="0" presId="urn:microsoft.com/office/officeart/2005/8/layout/pyramid2"/>
    <dgm:cxn modelId="{724672CB-5B4C-43FB-9C32-E444F037666D}" srcId="{EC7E4FA4-9331-4562-84C2-6F007255CFF8}" destId="{20ED1A35-15F3-4FF6-8EC7-6231BE016C09}" srcOrd="2" destOrd="0" parTransId="{E3D05807-79DC-4152-ACA3-5358FB6BC046}" sibTransId="{5AC81086-0A67-4D86-A2D0-A4D0FDBB86D0}"/>
    <dgm:cxn modelId="{7F107DED-302C-45C3-A5A4-842D89898C82}" type="presOf" srcId="{2AF71250-536F-498C-AB09-B54F506BA533}" destId="{AC385B14-969C-400A-A088-634B6C7593D2}" srcOrd="0" destOrd="0" presId="urn:microsoft.com/office/officeart/2005/8/layout/pyramid2"/>
    <dgm:cxn modelId="{98372BA5-964C-4B3D-BBFE-4F810FB11CE3}" type="presParOf" srcId="{83C42C2E-9B21-48C4-9340-5769B5C905A5}" destId="{45049D44-FCAF-445D-A71F-77716C1EA7EA}" srcOrd="0" destOrd="0" presId="urn:microsoft.com/office/officeart/2005/8/layout/pyramid2"/>
    <dgm:cxn modelId="{A889B1D9-3C89-4FFD-92E4-E6B06F9132E2}" type="presParOf" srcId="{83C42C2E-9B21-48C4-9340-5769B5C905A5}" destId="{033347C7-6EDD-4A35-B2C0-EF33EB775597}" srcOrd="1" destOrd="0" presId="urn:microsoft.com/office/officeart/2005/8/layout/pyramid2"/>
    <dgm:cxn modelId="{DFEA7C59-7849-44D4-B716-0A130725E13F}" type="presParOf" srcId="{033347C7-6EDD-4A35-B2C0-EF33EB775597}" destId="{320A81B2-23EF-400B-96DE-5008444EA047}" srcOrd="0" destOrd="0" presId="urn:microsoft.com/office/officeart/2005/8/layout/pyramid2"/>
    <dgm:cxn modelId="{21185229-191F-4A81-A540-3444DA568364}" type="presParOf" srcId="{033347C7-6EDD-4A35-B2C0-EF33EB775597}" destId="{930351B5-B93D-4EF9-9703-32B9492EB542}" srcOrd="1" destOrd="0" presId="urn:microsoft.com/office/officeart/2005/8/layout/pyramid2"/>
    <dgm:cxn modelId="{052F6533-C6E3-4A4B-B11D-E431FFA160D3}" type="presParOf" srcId="{033347C7-6EDD-4A35-B2C0-EF33EB775597}" destId="{AC385B14-969C-400A-A088-634B6C7593D2}" srcOrd="2" destOrd="0" presId="urn:microsoft.com/office/officeart/2005/8/layout/pyramid2"/>
    <dgm:cxn modelId="{52C409D4-FD16-4FBC-B8CA-3164B1561494}" type="presParOf" srcId="{033347C7-6EDD-4A35-B2C0-EF33EB775597}" destId="{958CCE37-DC7F-4863-A1A1-C433B898CFCF}" srcOrd="3" destOrd="0" presId="urn:microsoft.com/office/officeart/2005/8/layout/pyramid2"/>
    <dgm:cxn modelId="{819FCD32-BD33-478B-80D6-D7DF1D275301}" type="presParOf" srcId="{033347C7-6EDD-4A35-B2C0-EF33EB775597}" destId="{0246420A-5321-498E-A8A2-2E713D1374AE}" srcOrd="4" destOrd="0" presId="urn:microsoft.com/office/officeart/2005/8/layout/pyramid2"/>
    <dgm:cxn modelId="{B77A2A9A-58C1-4344-9575-54DBC64A1E6D}" type="presParOf" srcId="{033347C7-6EDD-4A35-B2C0-EF33EB775597}" destId="{D1492F59-BA14-4F8E-9B4F-BEFE7697AAF2}" srcOrd="5" destOrd="0" presId="urn:microsoft.com/office/officeart/2005/8/layout/pyramid2"/>
    <dgm:cxn modelId="{4BD4104B-8F25-496A-B571-CCE0DDA76EDF}" type="presParOf" srcId="{033347C7-6EDD-4A35-B2C0-EF33EB775597}" destId="{D8E82FDB-0DE5-44CA-B8BF-0623DBD6C4CD}" srcOrd="6" destOrd="0" presId="urn:microsoft.com/office/officeart/2005/8/layout/pyramid2"/>
    <dgm:cxn modelId="{C99239A9-F15F-41FA-98B4-2764F2B929C3}" type="presParOf" srcId="{033347C7-6EDD-4A35-B2C0-EF33EB775597}" destId="{186CA334-896F-4FBC-B698-4D152E39144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607DA3-159C-4A93-8C95-7D3E18EACD3C}" type="doc">
      <dgm:prSet loTypeId="urn:microsoft.com/office/officeart/2005/8/layout/cycle1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DF3A366-89CE-4C1A-ACFC-B71CEA66672A}">
      <dgm:prSet phldrT="[Text]" custT="1"/>
      <dgm:spPr/>
      <dgm:t>
        <a:bodyPr/>
        <a:lstStyle/>
        <a:p>
          <a:pPr rtl="0"/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CP3: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Menguasai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Materi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secara</a:t>
          </a:r>
          <a:r>
            <a:rPr kumimoji="0" lang="en-US" sz="1400" b="1" i="0" u="none" strike="noStrike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B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ermakna</a:t>
          </a:r>
          <a:endParaRPr lang="en-US" sz="1400" b="1" dirty="0">
            <a:solidFill>
              <a:schemeClr val="accent1">
                <a:lumMod val="50000"/>
              </a:schemeClr>
            </a:solidFill>
          </a:endParaRPr>
        </a:p>
      </dgm:t>
    </dgm:pt>
    <dgm:pt modelId="{09987CAB-1724-4DCE-8539-E1396F1A6E03}" type="parTrans" cxnId="{DB9680E3-1AE5-4BB2-8F41-5C32F6593D94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ACA6DFEB-30EF-4D6D-891E-AE6C53D28941}" type="sibTrans" cxnId="{DB9680E3-1AE5-4BB2-8F41-5C32F6593D94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57F40F75-A481-410E-A61F-9FD55AFD67F3}">
      <dgm:prSet phldrT="[Text]" custT="1"/>
      <dgm:spPr/>
      <dgm:t>
        <a:bodyPr/>
        <a:lstStyle/>
        <a:p>
          <a:pPr rtl="0"/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CP4: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Merancang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Pembelajaran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Terpadu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TPACK</a:t>
          </a:r>
          <a:endParaRPr lang="en-US" sz="1400" b="1" dirty="0">
            <a:solidFill>
              <a:schemeClr val="accent1">
                <a:lumMod val="50000"/>
              </a:schemeClr>
            </a:solidFill>
          </a:endParaRPr>
        </a:p>
      </dgm:t>
    </dgm:pt>
    <dgm:pt modelId="{C21642B2-F9D9-41E5-91C4-2819D8D3066F}" type="parTrans" cxnId="{A6AE32A7-083D-4334-9F2B-26855B3C32B3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820361AE-AEDB-4679-A3F8-61258C912882}" type="sibTrans" cxnId="{A6AE32A7-083D-4334-9F2B-26855B3C32B3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82D7CA6A-B71E-4C59-89B1-B1DB47222E4A}">
      <dgm:prSet phldrT="[Text]" custT="1"/>
      <dgm:spPr/>
      <dgm:t>
        <a:bodyPr/>
        <a:lstStyle/>
        <a:p>
          <a:pPr rtl="0"/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CP6: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Asesmen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ikap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,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Pengetahuan</a:t>
          </a:r>
          <a:r>
            <a:rPr kumimoji="0" lang="en-US" sz="14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, </a:t>
          </a:r>
          <a:r>
            <a:rPr kumimoji="0" lang="en-US" sz="14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Keterampilan</a:t>
          </a:r>
          <a:endParaRPr lang="en-US" sz="1400" b="1" dirty="0">
            <a:solidFill>
              <a:schemeClr val="accent1">
                <a:lumMod val="50000"/>
              </a:schemeClr>
            </a:solidFill>
          </a:endParaRPr>
        </a:p>
      </dgm:t>
    </dgm:pt>
    <dgm:pt modelId="{F472372D-0AED-4872-8D08-DE9E8EAB8E83}" type="parTrans" cxnId="{4A0D2116-48BC-4D17-B63B-802FB6EFF66E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3C450811-A2B8-4235-8C34-1EC392E081E7}" type="sibTrans" cxnId="{4A0D2116-48BC-4D17-B63B-802FB6EFF66E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E0E28A4B-1664-4330-8AA7-B6CA4992D51E}">
      <dgm:prSet phldrT="[Text]" custT="1"/>
      <dgm:spPr/>
      <dgm:t>
        <a:bodyPr/>
        <a:lstStyle/>
        <a:p>
          <a:pPr rtl="0"/>
          <a:r>
            <a:rPr kumimoji="0" lang="en-US" sz="16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CP7:</a:t>
          </a:r>
          <a:r>
            <a:rPr kumimoji="0" lang="en-US" sz="16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6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Tugas</a:t>
          </a:r>
          <a:r>
            <a:rPr kumimoji="0" lang="en-US" sz="16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6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Pengembang</a:t>
          </a:r>
          <a:r>
            <a:rPr kumimoji="0" lang="en-US" sz="16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-an </a:t>
          </a:r>
          <a:r>
            <a:rPr kumimoji="0" lang="en-US" sz="16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Diri</a:t>
          </a:r>
          <a:r>
            <a:rPr kumimoji="0" lang="en-US" sz="16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n-US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BE34DA8D-1982-4DF3-B8A4-64C16B4F959F}" type="parTrans" cxnId="{F5A375D9-A6EA-4EA9-8A79-92747C4538DC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94AEC378-B3E0-483F-A05C-3A3BF635FA6C}" type="sibTrans" cxnId="{F5A375D9-A6EA-4EA9-8A79-92747C4538DC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732732C6-5961-480B-8BAC-3521F713A055}">
      <dgm:prSet phldrT="[Text]" custT="1"/>
      <dgm:spPr/>
      <dgm:t>
        <a:bodyPr/>
        <a:lstStyle/>
        <a:p>
          <a:pPr rtl="0"/>
          <a:r>
            <a:rPr kumimoji="0" lang="en-US" sz="12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rPr>
            <a:t>CP1:</a:t>
          </a:r>
          <a:r>
            <a:rPr kumimoji="0" lang="en-US" sz="12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r>
            <a:rPr kumimoji="0" lang="en-US" sz="12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Tugas</a:t>
          </a:r>
          <a:r>
            <a:rPr kumimoji="0" lang="en-US" sz="12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r>
            <a:rPr kumimoji="0" lang="en-US" sz="1200" b="1" i="0" u="none" strike="noStrike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Keprofesian</a:t>
          </a:r>
          <a:r>
            <a:rPr kumimoji="0" lang="en-US" sz="12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(Performance)</a:t>
          </a:r>
          <a:r>
            <a:rPr kumimoji="0" lang="en-US" sz="1200" b="1" i="0" u="none" strike="noStrike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rPr>
            <a:t> </a:t>
          </a:r>
          <a:endParaRPr lang="en-US" sz="1200" b="1" dirty="0">
            <a:solidFill>
              <a:schemeClr val="accent1">
                <a:lumMod val="50000"/>
              </a:schemeClr>
            </a:solidFill>
            <a:latin typeface="+mn-lt"/>
          </a:endParaRPr>
        </a:p>
      </dgm:t>
    </dgm:pt>
    <dgm:pt modelId="{85D4D8F5-CD42-4115-AAC4-447A2DA19831}" type="parTrans" cxnId="{6AE84155-D79B-4C6C-8ACB-10CCAC336E3A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F4777500-2FD2-4023-8CE5-A4BF222728A1}" type="sibTrans" cxnId="{6AE84155-D79B-4C6C-8ACB-10CCAC336E3A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1015B489-A42C-4AA6-9D4F-2FAF2319256A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EBB0A3A4-1F78-400A-996C-3A00FA58FDA4}" type="parTrans" cxnId="{BE667749-AB98-4F86-A8EB-8F0CF01D88F0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FEEDC186-19A7-49D9-A93F-EC19D5A55FCB}" type="sibTrans" cxnId="{BE667749-AB98-4F86-A8EB-8F0CF01D88F0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06A1D31B-DDAF-45EA-AECC-F62E3ED7F29D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1B5BD9FF-D1CA-442C-AD37-BCCB5E06C467}" type="parTrans" cxnId="{604F7803-E781-4B18-9997-ACA81AED223D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F67346A8-1B77-40DA-9D3D-4BE0F85E8F5C}" type="sibTrans" cxnId="{604F7803-E781-4B18-9997-ACA81AED223D}">
      <dgm:prSet/>
      <dgm:spPr/>
      <dgm:t>
        <a:bodyPr/>
        <a:lstStyle/>
        <a:p>
          <a:endParaRPr lang="en-US">
            <a:solidFill>
              <a:schemeClr val="accent1">
                <a:lumMod val="50000"/>
              </a:schemeClr>
            </a:solidFill>
          </a:endParaRPr>
        </a:p>
      </dgm:t>
    </dgm:pt>
    <dgm:pt modelId="{8756E1D7-92F0-4A0B-A74D-2AC1DE405DF1}" type="pres">
      <dgm:prSet presAssocID="{2B607DA3-159C-4A93-8C95-7D3E18EACD3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1F9CD7-1D6F-4F12-8D52-12E2AE393EAF}" type="pres">
      <dgm:prSet presAssocID="{1015B489-A42C-4AA6-9D4F-2FAF2319256A}" presName="dummy" presStyleCnt="0"/>
      <dgm:spPr/>
    </dgm:pt>
    <dgm:pt modelId="{95F613A1-6766-4A8D-8720-8F854E292246}" type="pres">
      <dgm:prSet presAssocID="{1015B489-A42C-4AA6-9D4F-2FAF2319256A}" presName="node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087A77-84BC-4997-8A76-D0558B677CC1}" type="pres">
      <dgm:prSet presAssocID="{FEEDC186-19A7-49D9-A93F-EC19D5A55FCB}" presName="sibTrans" presStyleLbl="node1" presStyleIdx="0" presStyleCnt="7"/>
      <dgm:spPr/>
      <dgm:t>
        <a:bodyPr/>
        <a:lstStyle/>
        <a:p>
          <a:endParaRPr lang="en-US"/>
        </a:p>
      </dgm:t>
    </dgm:pt>
    <dgm:pt modelId="{BB4DC4E3-260C-40BB-AFAF-0C0CC6483399}" type="pres">
      <dgm:prSet presAssocID="{CDF3A366-89CE-4C1A-ACFC-B71CEA66672A}" presName="dummy" presStyleCnt="0"/>
      <dgm:spPr/>
    </dgm:pt>
    <dgm:pt modelId="{6CD3D74D-D32D-449B-810A-F2D289D6579A}" type="pres">
      <dgm:prSet presAssocID="{CDF3A366-89CE-4C1A-ACFC-B71CEA66672A}" presName="node" presStyleLbl="revTx" presStyleIdx="1" presStyleCnt="7" custScaleX="1123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E7E22-0D71-4E82-8683-7072E05ECA8F}" type="pres">
      <dgm:prSet presAssocID="{ACA6DFEB-30EF-4D6D-891E-AE6C53D28941}" presName="sibTrans" presStyleLbl="node1" presStyleIdx="1" presStyleCnt="7"/>
      <dgm:spPr/>
      <dgm:t>
        <a:bodyPr/>
        <a:lstStyle/>
        <a:p>
          <a:endParaRPr lang="en-US"/>
        </a:p>
      </dgm:t>
    </dgm:pt>
    <dgm:pt modelId="{E3CCE539-CB51-4B99-B6D7-BEDFD720ECF6}" type="pres">
      <dgm:prSet presAssocID="{57F40F75-A481-410E-A61F-9FD55AFD67F3}" presName="dummy" presStyleCnt="0"/>
      <dgm:spPr/>
    </dgm:pt>
    <dgm:pt modelId="{E7798A7A-9C1F-45C5-9A70-4B526BC2E018}" type="pres">
      <dgm:prSet presAssocID="{57F40F75-A481-410E-A61F-9FD55AFD67F3}" presName="node" presStyleLbl="revTx" presStyleIdx="2" presStyleCnt="7" custScaleX="130086" custRadScaleRad="97670" custRadScaleInc="1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665AF-9B60-411C-8B64-B0AADE1B48D2}" type="pres">
      <dgm:prSet presAssocID="{820361AE-AEDB-4679-A3F8-61258C912882}" presName="sibTrans" presStyleLbl="node1" presStyleIdx="2" presStyleCnt="7"/>
      <dgm:spPr/>
      <dgm:t>
        <a:bodyPr/>
        <a:lstStyle/>
        <a:p>
          <a:endParaRPr lang="en-US"/>
        </a:p>
      </dgm:t>
    </dgm:pt>
    <dgm:pt modelId="{6C89EA73-E5D4-42FE-841D-54095243AEF7}" type="pres">
      <dgm:prSet presAssocID="{06A1D31B-DDAF-45EA-AECC-F62E3ED7F29D}" presName="dummy" presStyleCnt="0"/>
      <dgm:spPr/>
    </dgm:pt>
    <dgm:pt modelId="{01EE950C-57F3-42ED-955D-7FFA505255CD}" type="pres">
      <dgm:prSet presAssocID="{06A1D31B-DDAF-45EA-AECC-F62E3ED7F29D}" presName="node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556CE6-162D-4304-935F-BEBF73F8279A}" type="pres">
      <dgm:prSet presAssocID="{F67346A8-1B77-40DA-9D3D-4BE0F85E8F5C}" presName="sibTrans" presStyleLbl="node1" presStyleIdx="3" presStyleCnt="7"/>
      <dgm:spPr/>
      <dgm:t>
        <a:bodyPr/>
        <a:lstStyle/>
        <a:p>
          <a:endParaRPr lang="en-US"/>
        </a:p>
      </dgm:t>
    </dgm:pt>
    <dgm:pt modelId="{32FB53E1-C754-43B0-8CAE-CFB105E5A9F4}" type="pres">
      <dgm:prSet presAssocID="{82D7CA6A-B71E-4C59-89B1-B1DB47222E4A}" presName="dummy" presStyleCnt="0"/>
      <dgm:spPr/>
    </dgm:pt>
    <dgm:pt modelId="{FFA3982A-EFE4-463B-BD30-A0D7D808CF5D}" type="pres">
      <dgm:prSet presAssocID="{82D7CA6A-B71E-4C59-89B1-B1DB47222E4A}" presName="node" presStyleLbl="revTx" presStyleIdx="4" presStyleCnt="7" custScaleX="199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4876F-0BAA-45E2-BEF3-B6EB79BE69A6}" type="pres">
      <dgm:prSet presAssocID="{3C450811-A2B8-4235-8C34-1EC392E081E7}" presName="sibTrans" presStyleLbl="node1" presStyleIdx="4" presStyleCnt="7"/>
      <dgm:spPr/>
      <dgm:t>
        <a:bodyPr/>
        <a:lstStyle/>
        <a:p>
          <a:endParaRPr lang="en-US"/>
        </a:p>
      </dgm:t>
    </dgm:pt>
    <dgm:pt modelId="{292FBFDF-FD5B-4479-832C-FE9E0CAF4599}" type="pres">
      <dgm:prSet presAssocID="{E0E28A4B-1664-4330-8AA7-B6CA4992D51E}" presName="dummy" presStyleCnt="0"/>
      <dgm:spPr/>
    </dgm:pt>
    <dgm:pt modelId="{674B99F5-5019-4EC8-86FD-6661E73E8319}" type="pres">
      <dgm:prSet presAssocID="{E0E28A4B-1664-4330-8AA7-B6CA4992D51E}" presName="node" presStyleLbl="revTx" presStyleIdx="5" presStyleCnt="7" custScaleX="1317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2A8C08-35A5-4403-8D84-47DE158B92E9}" type="pres">
      <dgm:prSet presAssocID="{94AEC378-B3E0-483F-A05C-3A3BF635FA6C}" presName="sibTrans" presStyleLbl="node1" presStyleIdx="5" presStyleCnt="7"/>
      <dgm:spPr/>
      <dgm:t>
        <a:bodyPr/>
        <a:lstStyle/>
        <a:p>
          <a:endParaRPr lang="en-US"/>
        </a:p>
      </dgm:t>
    </dgm:pt>
    <dgm:pt modelId="{615D13FB-BC5B-40C5-977D-42E15A69F32F}" type="pres">
      <dgm:prSet presAssocID="{732732C6-5961-480B-8BAC-3521F713A055}" presName="dummy" presStyleCnt="0"/>
      <dgm:spPr/>
    </dgm:pt>
    <dgm:pt modelId="{9BE2AAA3-B251-42A0-A1D6-D8F30D300C4F}" type="pres">
      <dgm:prSet presAssocID="{732732C6-5961-480B-8BAC-3521F713A055}" presName="node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572F3-0AA2-4EC0-91DD-A5D282A7C653}" type="pres">
      <dgm:prSet presAssocID="{F4777500-2FD2-4023-8CE5-A4BF222728A1}" presName="sibTrans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37261B5E-C062-4947-8E07-B4307AE5F8D1}" type="presOf" srcId="{732732C6-5961-480B-8BAC-3521F713A055}" destId="{9BE2AAA3-B251-42A0-A1D6-D8F30D300C4F}" srcOrd="0" destOrd="0" presId="urn:microsoft.com/office/officeart/2005/8/layout/cycle1"/>
    <dgm:cxn modelId="{4B70841B-D73B-4A30-AC88-BAE870A6BF62}" type="presOf" srcId="{1015B489-A42C-4AA6-9D4F-2FAF2319256A}" destId="{95F613A1-6766-4A8D-8720-8F854E292246}" srcOrd="0" destOrd="0" presId="urn:microsoft.com/office/officeart/2005/8/layout/cycle1"/>
    <dgm:cxn modelId="{49D06601-52E9-44C7-BCBE-18AAF554EF3E}" type="presOf" srcId="{94AEC378-B3E0-483F-A05C-3A3BF635FA6C}" destId="{602A8C08-35A5-4403-8D84-47DE158B92E9}" srcOrd="0" destOrd="0" presId="urn:microsoft.com/office/officeart/2005/8/layout/cycle1"/>
    <dgm:cxn modelId="{DB9680E3-1AE5-4BB2-8F41-5C32F6593D94}" srcId="{2B607DA3-159C-4A93-8C95-7D3E18EACD3C}" destId="{CDF3A366-89CE-4C1A-ACFC-B71CEA66672A}" srcOrd="1" destOrd="0" parTransId="{09987CAB-1724-4DCE-8539-E1396F1A6E03}" sibTransId="{ACA6DFEB-30EF-4D6D-891E-AE6C53D28941}"/>
    <dgm:cxn modelId="{0230107A-BF73-4ED8-8FE3-DFB45F9B0348}" type="presOf" srcId="{06A1D31B-DDAF-45EA-AECC-F62E3ED7F29D}" destId="{01EE950C-57F3-42ED-955D-7FFA505255CD}" srcOrd="0" destOrd="0" presId="urn:microsoft.com/office/officeart/2005/8/layout/cycle1"/>
    <dgm:cxn modelId="{88BE435F-4469-4A9D-941B-C3EE5E3B8C3C}" type="presOf" srcId="{CDF3A366-89CE-4C1A-ACFC-B71CEA66672A}" destId="{6CD3D74D-D32D-449B-810A-F2D289D6579A}" srcOrd="0" destOrd="0" presId="urn:microsoft.com/office/officeart/2005/8/layout/cycle1"/>
    <dgm:cxn modelId="{D3B12CF2-2CA8-4DE4-B3A8-F991EE9FEC07}" type="presOf" srcId="{820361AE-AEDB-4679-A3F8-61258C912882}" destId="{978665AF-9B60-411C-8B64-B0AADE1B48D2}" srcOrd="0" destOrd="0" presId="urn:microsoft.com/office/officeart/2005/8/layout/cycle1"/>
    <dgm:cxn modelId="{6AE84155-D79B-4C6C-8ACB-10CCAC336E3A}" srcId="{2B607DA3-159C-4A93-8C95-7D3E18EACD3C}" destId="{732732C6-5961-480B-8BAC-3521F713A055}" srcOrd="6" destOrd="0" parTransId="{85D4D8F5-CD42-4115-AAC4-447A2DA19831}" sibTransId="{F4777500-2FD2-4023-8CE5-A4BF222728A1}"/>
    <dgm:cxn modelId="{604F7803-E781-4B18-9997-ACA81AED223D}" srcId="{2B607DA3-159C-4A93-8C95-7D3E18EACD3C}" destId="{06A1D31B-DDAF-45EA-AECC-F62E3ED7F29D}" srcOrd="3" destOrd="0" parTransId="{1B5BD9FF-D1CA-442C-AD37-BCCB5E06C467}" sibTransId="{F67346A8-1B77-40DA-9D3D-4BE0F85E8F5C}"/>
    <dgm:cxn modelId="{5C9C6359-DF6E-4B9C-8C73-EC6260491B48}" type="presOf" srcId="{3C450811-A2B8-4235-8C34-1EC392E081E7}" destId="{3254876F-0BAA-45E2-BEF3-B6EB79BE69A6}" srcOrd="0" destOrd="0" presId="urn:microsoft.com/office/officeart/2005/8/layout/cycle1"/>
    <dgm:cxn modelId="{01601B2A-0633-45DD-AF5A-39F5E28E4452}" type="presOf" srcId="{F67346A8-1B77-40DA-9D3D-4BE0F85E8F5C}" destId="{29556CE6-162D-4304-935F-BEBF73F8279A}" srcOrd="0" destOrd="0" presId="urn:microsoft.com/office/officeart/2005/8/layout/cycle1"/>
    <dgm:cxn modelId="{006CC6EC-D643-4316-988B-3C81D28C075E}" type="presOf" srcId="{2B607DA3-159C-4A93-8C95-7D3E18EACD3C}" destId="{8756E1D7-92F0-4A0B-A74D-2AC1DE405DF1}" srcOrd="0" destOrd="0" presId="urn:microsoft.com/office/officeart/2005/8/layout/cycle1"/>
    <dgm:cxn modelId="{FAC988FA-050C-4407-8A7F-35C0D9FDCC16}" type="presOf" srcId="{ACA6DFEB-30EF-4D6D-891E-AE6C53D28941}" destId="{548E7E22-0D71-4E82-8683-7072E05ECA8F}" srcOrd="0" destOrd="0" presId="urn:microsoft.com/office/officeart/2005/8/layout/cycle1"/>
    <dgm:cxn modelId="{CA899729-2000-49A1-A1E3-C6EEDBFE9A19}" type="presOf" srcId="{F4777500-2FD2-4023-8CE5-A4BF222728A1}" destId="{2C5572F3-0AA2-4EC0-91DD-A5D282A7C653}" srcOrd="0" destOrd="0" presId="urn:microsoft.com/office/officeart/2005/8/layout/cycle1"/>
    <dgm:cxn modelId="{E62BA2A0-2609-4953-A4D4-82B5C6E0A798}" type="presOf" srcId="{FEEDC186-19A7-49D9-A93F-EC19D5A55FCB}" destId="{8A087A77-84BC-4997-8A76-D0558B677CC1}" srcOrd="0" destOrd="0" presId="urn:microsoft.com/office/officeart/2005/8/layout/cycle1"/>
    <dgm:cxn modelId="{55894C23-5357-41CD-B626-EE63D1B8B0DC}" type="presOf" srcId="{82D7CA6A-B71E-4C59-89B1-B1DB47222E4A}" destId="{FFA3982A-EFE4-463B-BD30-A0D7D808CF5D}" srcOrd="0" destOrd="0" presId="urn:microsoft.com/office/officeart/2005/8/layout/cycle1"/>
    <dgm:cxn modelId="{4A0D2116-48BC-4D17-B63B-802FB6EFF66E}" srcId="{2B607DA3-159C-4A93-8C95-7D3E18EACD3C}" destId="{82D7CA6A-B71E-4C59-89B1-B1DB47222E4A}" srcOrd="4" destOrd="0" parTransId="{F472372D-0AED-4872-8D08-DE9E8EAB8E83}" sibTransId="{3C450811-A2B8-4235-8C34-1EC392E081E7}"/>
    <dgm:cxn modelId="{F5A375D9-A6EA-4EA9-8A79-92747C4538DC}" srcId="{2B607DA3-159C-4A93-8C95-7D3E18EACD3C}" destId="{E0E28A4B-1664-4330-8AA7-B6CA4992D51E}" srcOrd="5" destOrd="0" parTransId="{BE34DA8D-1982-4DF3-B8A4-64C16B4F959F}" sibTransId="{94AEC378-B3E0-483F-A05C-3A3BF635FA6C}"/>
    <dgm:cxn modelId="{5614E897-C991-4156-A7F3-39DE61632CFD}" type="presOf" srcId="{57F40F75-A481-410E-A61F-9FD55AFD67F3}" destId="{E7798A7A-9C1F-45C5-9A70-4B526BC2E018}" srcOrd="0" destOrd="0" presId="urn:microsoft.com/office/officeart/2005/8/layout/cycle1"/>
    <dgm:cxn modelId="{BE667749-AB98-4F86-A8EB-8F0CF01D88F0}" srcId="{2B607DA3-159C-4A93-8C95-7D3E18EACD3C}" destId="{1015B489-A42C-4AA6-9D4F-2FAF2319256A}" srcOrd="0" destOrd="0" parTransId="{EBB0A3A4-1F78-400A-996C-3A00FA58FDA4}" sibTransId="{FEEDC186-19A7-49D9-A93F-EC19D5A55FCB}"/>
    <dgm:cxn modelId="{FB965EB9-E160-4DB7-9151-83CD3AFAECD4}" type="presOf" srcId="{E0E28A4B-1664-4330-8AA7-B6CA4992D51E}" destId="{674B99F5-5019-4EC8-86FD-6661E73E8319}" srcOrd="0" destOrd="0" presId="urn:microsoft.com/office/officeart/2005/8/layout/cycle1"/>
    <dgm:cxn modelId="{A6AE32A7-083D-4334-9F2B-26855B3C32B3}" srcId="{2B607DA3-159C-4A93-8C95-7D3E18EACD3C}" destId="{57F40F75-A481-410E-A61F-9FD55AFD67F3}" srcOrd="2" destOrd="0" parTransId="{C21642B2-F9D9-41E5-91C4-2819D8D3066F}" sibTransId="{820361AE-AEDB-4679-A3F8-61258C912882}"/>
    <dgm:cxn modelId="{D4D895D1-24A2-4186-BCC1-58B1EDF0D459}" type="presParOf" srcId="{8756E1D7-92F0-4A0B-A74D-2AC1DE405DF1}" destId="{D01F9CD7-1D6F-4F12-8D52-12E2AE393EAF}" srcOrd="0" destOrd="0" presId="urn:microsoft.com/office/officeart/2005/8/layout/cycle1"/>
    <dgm:cxn modelId="{5DF2C92A-30A2-46F6-A228-4D7C4B884D61}" type="presParOf" srcId="{8756E1D7-92F0-4A0B-A74D-2AC1DE405DF1}" destId="{95F613A1-6766-4A8D-8720-8F854E292246}" srcOrd="1" destOrd="0" presId="urn:microsoft.com/office/officeart/2005/8/layout/cycle1"/>
    <dgm:cxn modelId="{9A06486E-596D-4A5C-B181-D8C65DB9CAFF}" type="presParOf" srcId="{8756E1D7-92F0-4A0B-A74D-2AC1DE405DF1}" destId="{8A087A77-84BC-4997-8A76-D0558B677CC1}" srcOrd="2" destOrd="0" presId="urn:microsoft.com/office/officeart/2005/8/layout/cycle1"/>
    <dgm:cxn modelId="{187CCCE3-8088-44ED-992F-10EFDC078C45}" type="presParOf" srcId="{8756E1D7-92F0-4A0B-A74D-2AC1DE405DF1}" destId="{BB4DC4E3-260C-40BB-AFAF-0C0CC6483399}" srcOrd="3" destOrd="0" presId="urn:microsoft.com/office/officeart/2005/8/layout/cycle1"/>
    <dgm:cxn modelId="{A38C1CDA-1D42-4893-A317-2457FCFFA27D}" type="presParOf" srcId="{8756E1D7-92F0-4A0B-A74D-2AC1DE405DF1}" destId="{6CD3D74D-D32D-449B-810A-F2D289D6579A}" srcOrd="4" destOrd="0" presId="urn:microsoft.com/office/officeart/2005/8/layout/cycle1"/>
    <dgm:cxn modelId="{60255D0D-7DF5-4F5F-970B-404889C547B5}" type="presParOf" srcId="{8756E1D7-92F0-4A0B-A74D-2AC1DE405DF1}" destId="{548E7E22-0D71-4E82-8683-7072E05ECA8F}" srcOrd="5" destOrd="0" presId="urn:microsoft.com/office/officeart/2005/8/layout/cycle1"/>
    <dgm:cxn modelId="{6E28FC61-B8A5-420D-B450-C3E72CB6BAA7}" type="presParOf" srcId="{8756E1D7-92F0-4A0B-A74D-2AC1DE405DF1}" destId="{E3CCE539-CB51-4B99-B6D7-BEDFD720ECF6}" srcOrd="6" destOrd="0" presId="urn:microsoft.com/office/officeart/2005/8/layout/cycle1"/>
    <dgm:cxn modelId="{A87AEA7F-90E4-42C8-A1DD-0AB1C6F2DD6A}" type="presParOf" srcId="{8756E1D7-92F0-4A0B-A74D-2AC1DE405DF1}" destId="{E7798A7A-9C1F-45C5-9A70-4B526BC2E018}" srcOrd="7" destOrd="0" presId="urn:microsoft.com/office/officeart/2005/8/layout/cycle1"/>
    <dgm:cxn modelId="{3C96B002-7F57-4748-999B-2854BDEAD682}" type="presParOf" srcId="{8756E1D7-92F0-4A0B-A74D-2AC1DE405DF1}" destId="{978665AF-9B60-411C-8B64-B0AADE1B48D2}" srcOrd="8" destOrd="0" presId="urn:microsoft.com/office/officeart/2005/8/layout/cycle1"/>
    <dgm:cxn modelId="{46A485A0-5F67-4929-92C8-2B5512FA31A3}" type="presParOf" srcId="{8756E1D7-92F0-4A0B-A74D-2AC1DE405DF1}" destId="{6C89EA73-E5D4-42FE-841D-54095243AEF7}" srcOrd="9" destOrd="0" presId="urn:microsoft.com/office/officeart/2005/8/layout/cycle1"/>
    <dgm:cxn modelId="{0E0A9ADA-E92F-4815-B67F-7C03ED782E52}" type="presParOf" srcId="{8756E1D7-92F0-4A0B-A74D-2AC1DE405DF1}" destId="{01EE950C-57F3-42ED-955D-7FFA505255CD}" srcOrd="10" destOrd="0" presId="urn:microsoft.com/office/officeart/2005/8/layout/cycle1"/>
    <dgm:cxn modelId="{9DE91C48-2987-4A2A-BA5E-A252DFB8F5B0}" type="presParOf" srcId="{8756E1D7-92F0-4A0B-A74D-2AC1DE405DF1}" destId="{29556CE6-162D-4304-935F-BEBF73F8279A}" srcOrd="11" destOrd="0" presId="urn:microsoft.com/office/officeart/2005/8/layout/cycle1"/>
    <dgm:cxn modelId="{FF62E5FA-70DA-4B90-AA28-36FD5E8B9036}" type="presParOf" srcId="{8756E1D7-92F0-4A0B-A74D-2AC1DE405DF1}" destId="{32FB53E1-C754-43B0-8CAE-CFB105E5A9F4}" srcOrd="12" destOrd="0" presId="urn:microsoft.com/office/officeart/2005/8/layout/cycle1"/>
    <dgm:cxn modelId="{36230938-BC20-459B-86D2-42D4F06B8E9D}" type="presParOf" srcId="{8756E1D7-92F0-4A0B-A74D-2AC1DE405DF1}" destId="{FFA3982A-EFE4-463B-BD30-A0D7D808CF5D}" srcOrd="13" destOrd="0" presId="urn:microsoft.com/office/officeart/2005/8/layout/cycle1"/>
    <dgm:cxn modelId="{243C9044-00A1-4211-BE13-54952BB3500A}" type="presParOf" srcId="{8756E1D7-92F0-4A0B-A74D-2AC1DE405DF1}" destId="{3254876F-0BAA-45E2-BEF3-B6EB79BE69A6}" srcOrd="14" destOrd="0" presId="urn:microsoft.com/office/officeart/2005/8/layout/cycle1"/>
    <dgm:cxn modelId="{C0178E2A-1946-4B63-9236-30CC460290F7}" type="presParOf" srcId="{8756E1D7-92F0-4A0B-A74D-2AC1DE405DF1}" destId="{292FBFDF-FD5B-4479-832C-FE9E0CAF4599}" srcOrd="15" destOrd="0" presId="urn:microsoft.com/office/officeart/2005/8/layout/cycle1"/>
    <dgm:cxn modelId="{1E2D95DE-BE9B-4669-9A0D-28610ABC59FD}" type="presParOf" srcId="{8756E1D7-92F0-4A0B-A74D-2AC1DE405DF1}" destId="{674B99F5-5019-4EC8-86FD-6661E73E8319}" srcOrd="16" destOrd="0" presId="urn:microsoft.com/office/officeart/2005/8/layout/cycle1"/>
    <dgm:cxn modelId="{0F62E8FE-1B5E-40FB-B48A-00CBB774AD1F}" type="presParOf" srcId="{8756E1D7-92F0-4A0B-A74D-2AC1DE405DF1}" destId="{602A8C08-35A5-4403-8D84-47DE158B92E9}" srcOrd="17" destOrd="0" presId="urn:microsoft.com/office/officeart/2005/8/layout/cycle1"/>
    <dgm:cxn modelId="{110DFF58-DD43-4145-BCCE-8FE097EE6893}" type="presParOf" srcId="{8756E1D7-92F0-4A0B-A74D-2AC1DE405DF1}" destId="{615D13FB-BC5B-40C5-977D-42E15A69F32F}" srcOrd="18" destOrd="0" presId="urn:microsoft.com/office/officeart/2005/8/layout/cycle1"/>
    <dgm:cxn modelId="{71802BB0-D2A3-42D9-A363-C17E8FA26FD1}" type="presParOf" srcId="{8756E1D7-92F0-4A0B-A74D-2AC1DE405DF1}" destId="{9BE2AAA3-B251-42A0-A1D6-D8F30D300C4F}" srcOrd="19" destOrd="0" presId="urn:microsoft.com/office/officeart/2005/8/layout/cycle1"/>
    <dgm:cxn modelId="{06C10804-AAA5-4357-9749-ED0B399144E2}" type="presParOf" srcId="{8756E1D7-92F0-4A0B-A74D-2AC1DE405DF1}" destId="{2C5572F3-0AA2-4EC0-91DD-A5D282A7C653}" srcOrd="2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47A215-09AB-4DEE-A127-1E4B8FDFC571}" type="doc">
      <dgm:prSet loTypeId="urn:microsoft.com/office/officeart/2005/8/layout/venn1" loCatId="relationship" qsTypeId="urn:microsoft.com/office/officeart/2005/8/quickstyle/simple1" qsCatId="simple" csTypeId="urn:microsoft.com/office/officeart/2005/8/colors/colorful1#1" csCatId="colorful" phldr="1"/>
      <dgm:spPr/>
    </dgm:pt>
    <dgm:pt modelId="{51E19326-D1A4-45D4-9284-054CBB4197DF}">
      <dgm:prSet phldrT="[Text]" custT="1"/>
      <dgm:spPr/>
      <dgm:t>
        <a:bodyPr/>
        <a:lstStyle/>
        <a:p>
          <a:endParaRPr lang="en-US" sz="4000" dirty="0"/>
        </a:p>
      </dgm:t>
    </dgm:pt>
    <dgm:pt modelId="{77AB77CD-E8D3-4376-8E08-1CE428C1BDBB}" type="parTrans" cxnId="{D7669295-2D9A-4A06-85E8-5F1FD2BA24A2}">
      <dgm:prSet/>
      <dgm:spPr/>
      <dgm:t>
        <a:bodyPr/>
        <a:lstStyle/>
        <a:p>
          <a:endParaRPr lang="en-US" sz="4000"/>
        </a:p>
      </dgm:t>
    </dgm:pt>
    <dgm:pt modelId="{3889D16C-4410-408C-B480-9346B4043913}" type="sibTrans" cxnId="{D7669295-2D9A-4A06-85E8-5F1FD2BA24A2}">
      <dgm:prSet/>
      <dgm:spPr/>
      <dgm:t>
        <a:bodyPr/>
        <a:lstStyle/>
        <a:p>
          <a:endParaRPr lang="en-US" sz="4000"/>
        </a:p>
      </dgm:t>
    </dgm:pt>
    <dgm:pt modelId="{7D41E894-E0A0-4E08-8DAD-CE27ACB2D09F}">
      <dgm:prSet phldrT="[Text]" custT="1"/>
      <dgm:spPr/>
      <dgm:t>
        <a:bodyPr/>
        <a:lstStyle/>
        <a:p>
          <a:endParaRPr lang="en-US" sz="3600" dirty="0"/>
        </a:p>
        <a:p>
          <a:r>
            <a:rPr lang="en-US" sz="2400" dirty="0"/>
            <a:t>CP6</a:t>
          </a:r>
        </a:p>
      </dgm:t>
    </dgm:pt>
    <dgm:pt modelId="{032A0BA4-50A3-48BF-9391-6FE542B093E9}" type="parTrans" cxnId="{1299F4DF-B71B-44F7-901B-12C0CA8729D7}">
      <dgm:prSet/>
      <dgm:spPr/>
      <dgm:t>
        <a:bodyPr/>
        <a:lstStyle/>
        <a:p>
          <a:endParaRPr lang="en-US" sz="4000"/>
        </a:p>
      </dgm:t>
    </dgm:pt>
    <dgm:pt modelId="{269889AB-6CFC-4C11-98DA-DBFF090CCEEB}" type="sibTrans" cxnId="{1299F4DF-B71B-44F7-901B-12C0CA8729D7}">
      <dgm:prSet/>
      <dgm:spPr/>
      <dgm:t>
        <a:bodyPr/>
        <a:lstStyle/>
        <a:p>
          <a:endParaRPr lang="en-US" sz="4000"/>
        </a:p>
      </dgm:t>
    </dgm:pt>
    <dgm:pt modelId="{84126B0C-37E5-458A-8B3C-095D869000D2}">
      <dgm:prSet phldrT="[Text]" custT="1"/>
      <dgm:spPr/>
      <dgm:t>
        <a:bodyPr/>
        <a:lstStyle/>
        <a:p>
          <a:endParaRPr lang="en-US" sz="3200" dirty="0"/>
        </a:p>
        <a:p>
          <a:r>
            <a:rPr lang="en-US" sz="2000" dirty="0"/>
            <a:t>CP7</a:t>
          </a:r>
        </a:p>
      </dgm:t>
    </dgm:pt>
    <dgm:pt modelId="{E8987EE2-FF6F-42DD-91B8-F22A1FBC2317}" type="parTrans" cxnId="{28A31DA7-BEC4-4805-BFD6-2BCEF3F6D30C}">
      <dgm:prSet/>
      <dgm:spPr/>
      <dgm:t>
        <a:bodyPr/>
        <a:lstStyle/>
        <a:p>
          <a:endParaRPr lang="en-US" sz="4000"/>
        </a:p>
      </dgm:t>
    </dgm:pt>
    <dgm:pt modelId="{4A12B486-4591-4843-AF56-725C16A67466}" type="sibTrans" cxnId="{28A31DA7-BEC4-4805-BFD6-2BCEF3F6D30C}">
      <dgm:prSet/>
      <dgm:spPr/>
      <dgm:t>
        <a:bodyPr/>
        <a:lstStyle/>
        <a:p>
          <a:endParaRPr lang="en-US" sz="4000"/>
        </a:p>
      </dgm:t>
    </dgm:pt>
    <dgm:pt modelId="{567D6252-B552-4398-B983-08D8AE1D17A0}" type="pres">
      <dgm:prSet presAssocID="{EE47A215-09AB-4DEE-A127-1E4B8FDFC571}" presName="compositeShape" presStyleCnt="0">
        <dgm:presLayoutVars>
          <dgm:chMax val="7"/>
          <dgm:dir/>
          <dgm:resizeHandles val="exact"/>
        </dgm:presLayoutVars>
      </dgm:prSet>
      <dgm:spPr/>
    </dgm:pt>
    <dgm:pt modelId="{6940D652-E26C-413E-B62A-4BB59D71F0EE}" type="pres">
      <dgm:prSet presAssocID="{51E19326-D1A4-45D4-9284-054CBB4197DF}" presName="circ1" presStyleLbl="vennNode1" presStyleIdx="0" presStyleCnt="3" custScaleX="221143" custScaleY="166667"/>
      <dgm:spPr/>
      <dgm:t>
        <a:bodyPr/>
        <a:lstStyle/>
        <a:p>
          <a:endParaRPr lang="en-US"/>
        </a:p>
      </dgm:t>
    </dgm:pt>
    <dgm:pt modelId="{A93CB5E0-BEB4-448D-8669-1DAD6ED659C0}" type="pres">
      <dgm:prSet presAssocID="{51E19326-D1A4-45D4-9284-054CBB4197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3595A-8CD4-4206-AC6C-11BB4571F57B}" type="pres">
      <dgm:prSet presAssocID="{7D41E894-E0A0-4E08-8DAD-CE27ACB2D09F}" presName="circ2" presStyleLbl="vennNode1" presStyleIdx="1" presStyleCnt="3"/>
      <dgm:spPr/>
      <dgm:t>
        <a:bodyPr/>
        <a:lstStyle/>
        <a:p>
          <a:endParaRPr lang="en-US"/>
        </a:p>
      </dgm:t>
    </dgm:pt>
    <dgm:pt modelId="{A3E5E4DE-2D25-4031-BC14-D72EC9B6491B}" type="pres">
      <dgm:prSet presAssocID="{7D41E894-E0A0-4E08-8DAD-CE27ACB2D09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48FEF-965E-4DF3-97B4-85A181F50A09}" type="pres">
      <dgm:prSet presAssocID="{84126B0C-37E5-458A-8B3C-095D869000D2}" presName="circ3" presStyleLbl="vennNode1" presStyleIdx="2" presStyleCnt="3"/>
      <dgm:spPr/>
      <dgm:t>
        <a:bodyPr/>
        <a:lstStyle/>
        <a:p>
          <a:endParaRPr lang="en-US"/>
        </a:p>
      </dgm:t>
    </dgm:pt>
    <dgm:pt modelId="{CED052DD-46D1-45D6-A55C-939A3CE4A8A5}" type="pres">
      <dgm:prSet presAssocID="{84126B0C-37E5-458A-8B3C-095D869000D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C721CE-76F9-41DD-9590-6C087791533B}" type="presOf" srcId="{84126B0C-37E5-458A-8B3C-095D869000D2}" destId="{CED052DD-46D1-45D6-A55C-939A3CE4A8A5}" srcOrd="1" destOrd="0" presId="urn:microsoft.com/office/officeart/2005/8/layout/venn1"/>
    <dgm:cxn modelId="{1299F4DF-B71B-44F7-901B-12C0CA8729D7}" srcId="{EE47A215-09AB-4DEE-A127-1E4B8FDFC571}" destId="{7D41E894-E0A0-4E08-8DAD-CE27ACB2D09F}" srcOrd="1" destOrd="0" parTransId="{032A0BA4-50A3-48BF-9391-6FE542B093E9}" sibTransId="{269889AB-6CFC-4C11-98DA-DBFF090CCEEB}"/>
    <dgm:cxn modelId="{50B5F1C2-0C5D-4FE7-8C4D-94D27C19EFB0}" type="presOf" srcId="{51E19326-D1A4-45D4-9284-054CBB4197DF}" destId="{A93CB5E0-BEB4-448D-8669-1DAD6ED659C0}" srcOrd="1" destOrd="0" presId="urn:microsoft.com/office/officeart/2005/8/layout/venn1"/>
    <dgm:cxn modelId="{DB33FEF0-BFA7-4880-810F-0C340DAAFFAD}" type="presOf" srcId="{84126B0C-37E5-458A-8B3C-095D869000D2}" destId="{D8B48FEF-965E-4DF3-97B4-85A181F50A09}" srcOrd="0" destOrd="0" presId="urn:microsoft.com/office/officeart/2005/8/layout/venn1"/>
    <dgm:cxn modelId="{5AD503D6-C435-45EE-8ACF-3AD2284B3A76}" type="presOf" srcId="{7D41E894-E0A0-4E08-8DAD-CE27ACB2D09F}" destId="{78D3595A-8CD4-4206-AC6C-11BB4571F57B}" srcOrd="0" destOrd="0" presId="urn:microsoft.com/office/officeart/2005/8/layout/venn1"/>
    <dgm:cxn modelId="{882E233B-0034-4423-9B40-7807FC20BA0D}" type="presOf" srcId="{EE47A215-09AB-4DEE-A127-1E4B8FDFC571}" destId="{567D6252-B552-4398-B983-08D8AE1D17A0}" srcOrd="0" destOrd="0" presId="urn:microsoft.com/office/officeart/2005/8/layout/venn1"/>
    <dgm:cxn modelId="{28A31DA7-BEC4-4805-BFD6-2BCEF3F6D30C}" srcId="{EE47A215-09AB-4DEE-A127-1E4B8FDFC571}" destId="{84126B0C-37E5-458A-8B3C-095D869000D2}" srcOrd="2" destOrd="0" parTransId="{E8987EE2-FF6F-42DD-91B8-F22A1FBC2317}" sibTransId="{4A12B486-4591-4843-AF56-725C16A67466}"/>
    <dgm:cxn modelId="{D7669295-2D9A-4A06-85E8-5F1FD2BA24A2}" srcId="{EE47A215-09AB-4DEE-A127-1E4B8FDFC571}" destId="{51E19326-D1A4-45D4-9284-054CBB4197DF}" srcOrd="0" destOrd="0" parTransId="{77AB77CD-E8D3-4376-8E08-1CE428C1BDBB}" sibTransId="{3889D16C-4410-408C-B480-9346B4043913}"/>
    <dgm:cxn modelId="{6B18E713-BDDE-4906-B4F4-DA7547559556}" type="presOf" srcId="{7D41E894-E0A0-4E08-8DAD-CE27ACB2D09F}" destId="{A3E5E4DE-2D25-4031-BC14-D72EC9B6491B}" srcOrd="1" destOrd="0" presId="urn:microsoft.com/office/officeart/2005/8/layout/venn1"/>
    <dgm:cxn modelId="{C7D83263-0E38-40EC-AD5D-BC84E087F096}" type="presOf" srcId="{51E19326-D1A4-45D4-9284-054CBB4197DF}" destId="{6940D652-E26C-413E-B62A-4BB59D71F0EE}" srcOrd="0" destOrd="0" presId="urn:microsoft.com/office/officeart/2005/8/layout/venn1"/>
    <dgm:cxn modelId="{1D8BD82F-E2E2-429F-8338-CA8282842B10}" type="presParOf" srcId="{567D6252-B552-4398-B983-08D8AE1D17A0}" destId="{6940D652-E26C-413E-B62A-4BB59D71F0EE}" srcOrd="0" destOrd="0" presId="urn:microsoft.com/office/officeart/2005/8/layout/venn1"/>
    <dgm:cxn modelId="{7EAC366C-CAF3-43BF-B7F3-48414C0738B1}" type="presParOf" srcId="{567D6252-B552-4398-B983-08D8AE1D17A0}" destId="{A93CB5E0-BEB4-448D-8669-1DAD6ED659C0}" srcOrd="1" destOrd="0" presId="urn:microsoft.com/office/officeart/2005/8/layout/venn1"/>
    <dgm:cxn modelId="{A29EE659-4B93-4934-A5E6-3719DC63ADBB}" type="presParOf" srcId="{567D6252-B552-4398-B983-08D8AE1D17A0}" destId="{78D3595A-8CD4-4206-AC6C-11BB4571F57B}" srcOrd="2" destOrd="0" presId="urn:microsoft.com/office/officeart/2005/8/layout/venn1"/>
    <dgm:cxn modelId="{897102CD-B370-4888-AB49-91E3096EEA17}" type="presParOf" srcId="{567D6252-B552-4398-B983-08D8AE1D17A0}" destId="{A3E5E4DE-2D25-4031-BC14-D72EC9B6491B}" srcOrd="3" destOrd="0" presId="urn:microsoft.com/office/officeart/2005/8/layout/venn1"/>
    <dgm:cxn modelId="{34D3CC76-DA2E-42F6-A2D6-B673FC0FA542}" type="presParOf" srcId="{567D6252-B552-4398-B983-08D8AE1D17A0}" destId="{D8B48FEF-965E-4DF3-97B4-85A181F50A09}" srcOrd="4" destOrd="0" presId="urn:microsoft.com/office/officeart/2005/8/layout/venn1"/>
    <dgm:cxn modelId="{DCBE8379-4756-4506-91B4-D4671143D321}" type="presParOf" srcId="{567D6252-B552-4398-B983-08D8AE1D17A0}" destId="{CED052DD-46D1-45D6-A55C-939A3CE4A8A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8370BA-FB89-44CA-AC31-056CE8437342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BA1DA9-B424-4EB7-887F-E38EC12E5264}">
      <dgm:prSet phldrT="[Text]" custT="1"/>
      <dgm:spPr/>
      <dgm:t>
        <a:bodyPr/>
        <a:lstStyle/>
        <a:p>
          <a:r>
            <a:rPr lang="en-US" sz="1200" b="1" dirty="0"/>
            <a:t>Blended Learning</a:t>
          </a:r>
        </a:p>
      </dgm:t>
    </dgm:pt>
    <dgm:pt modelId="{585CF575-BC51-4848-BD83-6968B59BBA38}" type="parTrans" cxnId="{DEFCEB3A-3F13-4CAB-8F6B-D7C45E6A6C34}">
      <dgm:prSet/>
      <dgm:spPr/>
      <dgm:t>
        <a:bodyPr/>
        <a:lstStyle/>
        <a:p>
          <a:endParaRPr lang="en-US"/>
        </a:p>
      </dgm:t>
    </dgm:pt>
    <dgm:pt modelId="{0A2DE057-78FF-4A06-83C9-FB53D91F5E46}" type="sibTrans" cxnId="{DEFCEB3A-3F13-4CAB-8F6B-D7C45E6A6C34}">
      <dgm:prSet/>
      <dgm:spPr/>
      <dgm:t>
        <a:bodyPr/>
        <a:lstStyle/>
        <a:p>
          <a:endParaRPr lang="en-US"/>
        </a:p>
      </dgm:t>
    </dgm:pt>
    <dgm:pt modelId="{8F2C09EB-68E7-4FD1-B517-B808B9D76280}">
      <dgm:prSet phldrT="[Text]" custT="1"/>
      <dgm:spPr/>
      <dgm:t>
        <a:bodyPr/>
        <a:lstStyle/>
        <a:p>
          <a:r>
            <a:rPr lang="en-US" sz="1200" b="1" dirty="0"/>
            <a:t>Blended Learning</a:t>
          </a:r>
        </a:p>
      </dgm:t>
    </dgm:pt>
    <dgm:pt modelId="{2C0A918A-58E2-4CCA-BB9F-74305B4B3637}" type="sibTrans" cxnId="{51976475-52E3-477C-AEC7-D97F8963A063}">
      <dgm:prSet/>
      <dgm:spPr/>
      <dgm:t>
        <a:bodyPr/>
        <a:lstStyle/>
        <a:p>
          <a:endParaRPr lang="en-US"/>
        </a:p>
      </dgm:t>
    </dgm:pt>
    <dgm:pt modelId="{4D05256F-68F4-46BF-8C74-5216BF48E0BD}" type="parTrans" cxnId="{51976475-52E3-477C-AEC7-D97F8963A063}">
      <dgm:prSet/>
      <dgm:spPr/>
      <dgm:t>
        <a:bodyPr/>
        <a:lstStyle/>
        <a:p>
          <a:endParaRPr lang="en-US"/>
        </a:p>
      </dgm:t>
    </dgm:pt>
    <dgm:pt modelId="{539FC0BD-CB67-46D8-A996-2805B71A9F3C}">
      <dgm:prSet phldrT="[Text]" custT="1"/>
      <dgm:spPr/>
      <dgm:t>
        <a:bodyPr/>
        <a:lstStyle/>
        <a:p>
          <a:r>
            <a:rPr lang="en-US" sz="1200" b="1" dirty="0"/>
            <a:t>On Line Learning </a:t>
          </a:r>
          <a:r>
            <a:rPr lang="en-US" sz="1000" b="1" dirty="0"/>
            <a:t>(Daring)</a:t>
          </a:r>
          <a:endParaRPr lang="en-US" sz="1200" b="1" dirty="0"/>
        </a:p>
      </dgm:t>
    </dgm:pt>
    <dgm:pt modelId="{5C50C7B8-35C9-423D-9F5E-A1B977C7E86E}" type="sibTrans" cxnId="{E3640E6C-B2F7-4826-A576-772FE9F7E011}">
      <dgm:prSet/>
      <dgm:spPr/>
      <dgm:t>
        <a:bodyPr/>
        <a:lstStyle/>
        <a:p>
          <a:endParaRPr lang="en-US"/>
        </a:p>
      </dgm:t>
    </dgm:pt>
    <dgm:pt modelId="{4522889F-873A-42A1-B561-8113C37EB726}" type="parTrans" cxnId="{E3640E6C-B2F7-4826-A576-772FE9F7E011}">
      <dgm:prSet/>
      <dgm:spPr/>
      <dgm:t>
        <a:bodyPr/>
        <a:lstStyle/>
        <a:p>
          <a:endParaRPr lang="en-US"/>
        </a:p>
      </dgm:t>
    </dgm:pt>
    <dgm:pt modelId="{63EC8314-1CC9-4A0F-8EA2-2F222BEEFE27}" type="pres">
      <dgm:prSet presAssocID="{828370BA-FB89-44CA-AC31-056CE8437342}" presName="Name0" presStyleCnt="0">
        <dgm:presLayoutVars>
          <dgm:chMax val="7"/>
          <dgm:chPref val="7"/>
          <dgm:dir val="rev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CC87914-F9B6-4B79-BE07-29F272DB2908}" type="pres">
      <dgm:prSet presAssocID="{83BA1DA9-B424-4EB7-887F-E38EC12E5264}" presName="Accent1" presStyleCnt="0"/>
      <dgm:spPr/>
    </dgm:pt>
    <dgm:pt modelId="{B15D75E9-4A8C-4AC3-888B-D0253A2F06ED}" type="pres">
      <dgm:prSet presAssocID="{83BA1DA9-B424-4EB7-887F-E38EC12E5264}" presName="Accent" presStyleLbl="node1" presStyleIdx="0" presStyleCnt="3"/>
      <dgm:spPr/>
    </dgm:pt>
    <dgm:pt modelId="{5FB1FAA8-1F04-4B15-8C83-7EDF0C609240}" type="pres">
      <dgm:prSet presAssocID="{83BA1DA9-B424-4EB7-887F-E38EC12E5264}" presName="Parent1" presStyleLbl="revTx" presStyleIdx="0" presStyleCnt="3" custScaleX="1252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0E9E4-4A83-495E-B166-E534F0AA5B10}" type="pres">
      <dgm:prSet presAssocID="{539FC0BD-CB67-46D8-A996-2805B71A9F3C}" presName="Accent2" presStyleCnt="0"/>
      <dgm:spPr/>
    </dgm:pt>
    <dgm:pt modelId="{32D0C054-97B9-4DFD-B369-4F483762116D}" type="pres">
      <dgm:prSet presAssocID="{539FC0BD-CB67-46D8-A996-2805B71A9F3C}" presName="Accent" presStyleLbl="node1" presStyleIdx="1" presStyleCnt="3"/>
      <dgm:spPr/>
    </dgm:pt>
    <dgm:pt modelId="{BE40206A-C01F-4BB4-9412-EFC56DEFA137}" type="pres">
      <dgm:prSet presAssocID="{539FC0BD-CB67-46D8-A996-2805B71A9F3C}" presName="Parent2" presStyleLbl="revTx" presStyleIdx="1" presStyleCnt="3" custScaleX="129443" custScaleY="133143" custLinFactNeighborY="-145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A89AD-3AD0-4633-A2E3-F968DE9C4338}" type="pres">
      <dgm:prSet presAssocID="{8F2C09EB-68E7-4FD1-B517-B808B9D76280}" presName="Accent3" presStyleCnt="0"/>
      <dgm:spPr/>
    </dgm:pt>
    <dgm:pt modelId="{3F41C5AF-B41E-4F3E-912E-801F0289BF5D}" type="pres">
      <dgm:prSet presAssocID="{8F2C09EB-68E7-4FD1-B517-B808B9D76280}" presName="Accent" presStyleLbl="node1" presStyleIdx="2" presStyleCnt="3"/>
      <dgm:spPr/>
    </dgm:pt>
    <dgm:pt modelId="{8894ED19-70CB-4CA3-A2B6-7FF28EC4C6EE}" type="pres">
      <dgm:prSet presAssocID="{8F2C09EB-68E7-4FD1-B517-B808B9D76280}" presName="Parent3" presStyleLbl="revTx" presStyleIdx="2" presStyleCnt="3" custScaleX="1145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640E6C-B2F7-4826-A576-772FE9F7E011}" srcId="{828370BA-FB89-44CA-AC31-056CE8437342}" destId="{539FC0BD-CB67-46D8-A996-2805B71A9F3C}" srcOrd="1" destOrd="0" parTransId="{4522889F-873A-42A1-B561-8113C37EB726}" sibTransId="{5C50C7B8-35C9-423D-9F5E-A1B977C7E86E}"/>
    <dgm:cxn modelId="{51976475-52E3-477C-AEC7-D97F8963A063}" srcId="{828370BA-FB89-44CA-AC31-056CE8437342}" destId="{8F2C09EB-68E7-4FD1-B517-B808B9D76280}" srcOrd="2" destOrd="0" parTransId="{4D05256F-68F4-46BF-8C74-5216BF48E0BD}" sibTransId="{2C0A918A-58E2-4CCA-BB9F-74305B4B3637}"/>
    <dgm:cxn modelId="{93C62FBC-9E68-461F-841D-E9B617E29EC8}" type="presOf" srcId="{8F2C09EB-68E7-4FD1-B517-B808B9D76280}" destId="{8894ED19-70CB-4CA3-A2B6-7FF28EC4C6EE}" srcOrd="0" destOrd="0" presId="urn:microsoft.com/office/officeart/2009/layout/CircleArrowProcess"/>
    <dgm:cxn modelId="{DEFCEB3A-3F13-4CAB-8F6B-D7C45E6A6C34}" srcId="{828370BA-FB89-44CA-AC31-056CE8437342}" destId="{83BA1DA9-B424-4EB7-887F-E38EC12E5264}" srcOrd="0" destOrd="0" parTransId="{585CF575-BC51-4848-BD83-6968B59BBA38}" sibTransId="{0A2DE057-78FF-4A06-83C9-FB53D91F5E46}"/>
    <dgm:cxn modelId="{2FB15A09-7FD9-4241-9EC7-DE8C329C4E61}" type="presOf" srcId="{539FC0BD-CB67-46D8-A996-2805B71A9F3C}" destId="{BE40206A-C01F-4BB4-9412-EFC56DEFA137}" srcOrd="0" destOrd="0" presId="urn:microsoft.com/office/officeart/2009/layout/CircleArrowProcess"/>
    <dgm:cxn modelId="{35B9A203-B623-49F9-BA2E-9A0F19C66E91}" type="presOf" srcId="{83BA1DA9-B424-4EB7-887F-E38EC12E5264}" destId="{5FB1FAA8-1F04-4B15-8C83-7EDF0C609240}" srcOrd="0" destOrd="0" presId="urn:microsoft.com/office/officeart/2009/layout/CircleArrowProcess"/>
    <dgm:cxn modelId="{1A255DCA-AE3D-47C2-BD3F-CF271CC1F051}" type="presOf" srcId="{828370BA-FB89-44CA-AC31-056CE8437342}" destId="{63EC8314-1CC9-4A0F-8EA2-2F222BEEFE27}" srcOrd="0" destOrd="0" presId="urn:microsoft.com/office/officeart/2009/layout/CircleArrowProcess"/>
    <dgm:cxn modelId="{BF32AC29-AD95-43C7-93D7-B838C1BBFE30}" type="presParOf" srcId="{63EC8314-1CC9-4A0F-8EA2-2F222BEEFE27}" destId="{3CC87914-F9B6-4B79-BE07-29F272DB2908}" srcOrd="0" destOrd="0" presId="urn:microsoft.com/office/officeart/2009/layout/CircleArrowProcess"/>
    <dgm:cxn modelId="{F88F20C5-33E7-4426-8556-E8C2AFD77183}" type="presParOf" srcId="{3CC87914-F9B6-4B79-BE07-29F272DB2908}" destId="{B15D75E9-4A8C-4AC3-888B-D0253A2F06ED}" srcOrd="0" destOrd="0" presId="urn:microsoft.com/office/officeart/2009/layout/CircleArrowProcess"/>
    <dgm:cxn modelId="{FC4F201E-05B9-4247-BF32-5AE8C1D48805}" type="presParOf" srcId="{63EC8314-1CC9-4A0F-8EA2-2F222BEEFE27}" destId="{5FB1FAA8-1F04-4B15-8C83-7EDF0C609240}" srcOrd="1" destOrd="0" presId="urn:microsoft.com/office/officeart/2009/layout/CircleArrowProcess"/>
    <dgm:cxn modelId="{DBDA95A0-1897-4D64-9493-F3E5D8631F5F}" type="presParOf" srcId="{63EC8314-1CC9-4A0F-8EA2-2F222BEEFE27}" destId="{65E0E9E4-4A83-495E-B166-E534F0AA5B10}" srcOrd="2" destOrd="0" presId="urn:microsoft.com/office/officeart/2009/layout/CircleArrowProcess"/>
    <dgm:cxn modelId="{1A1C68E5-B9D3-40BE-82E7-30A5A8151E6B}" type="presParOf" srcId="{65E0E9E4-4A83-495E-B166-E534F0AA5B10}" destId="{32D0C054-97B9-4DFD-B369-4F483762116D}" srcOrd="0" destOrd="0" presId="urn:microsoft.com/office/officeart/2009/layout/CircleArrowProcess"/>
    <dgm:cxn modelId="{FF6F0615-27DD-4606-8BA7-BF540C159577}" type="presParOf" srcId="{63EC8314-1CC9-4A0F-8EA2-2F222BEEFE27}" destId="{BE40206A-C01F-4BB4-9412-EFC56DEFA137}" srcOrd="3" destOrd="0" presId="urn:microsoft.com/office/officeart/2009/layout/CircleArrowProcess"/>
    <dgm:cxn modelId="{F0E4E3E1-7D01-4056-A29C-D51144CEBA61}" type="presParOf" srcId="{63EC8314-1CC9-4A0F-8EA2-2F222BEEFE27}" destId="{983A89AD-3AD0-4633-A2E3-F968DE9C4338}" srcOrd="4" destOrd="0" presId="urn:microsoft.com/office/officeart/2009/layout/CircleArrowProcess"/>
    <dgm:cxn modelId="{15BA8421-30DD-498A-AEE2-62AAD6D0A1BE}" type="presParOf" srcId="{983A89AD-3AD0-4633-A2E3-F968DE9C4338}" destId="{3F41C5AF-B41E-4F3E-912E-801F0289BF5D}" srcOrd="0" destOrd="0" presId="urn:microsoft.com/office/officeart/2009/layout/CircleArrowProcess"/>
    <dgm:cxn modelId="{9138F1C0-7D45-461E-940C-BD6951B00225}" type="presParOf" srcId="{63EC8314-1CC9-4A0F-8EA2-2F222BEEFE27}" destId="{8894ED19-70CB-4CA3-A2B6-7FF28EC4C6E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DC6332-6344-4C78-A06C-B69BEDD1C840}" type="doc">
      <dgm:prSet loTypeId="urn:microsoft.com/office/officeart/2005/8/layout/StepDownProcess" loCatId="process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A1AA2135-44A9-41FC-96DD-3257EC417DC6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80000"/>
            </a:lnSpc>
          </a:pPr>
          <a:r>
            <a:rPr lang="id-ID" sz="1400" b="0" noProof="0" dirty="0"/>
            <a:t>Pendekatan pengembangan materi belajar tematik terpadu</a:t>
          </a:r>
        </a:p>
      </dgm:t>
    </dgm:pt>
    <dgm:pt modelId="{F2790879-D321-444A-8FE0-18A34A3754C9}" type="parTrans" cxnId="{C40A5283-30A5-4CB1-8D20-AC9B2C94661E}">
      <dgm:prSet/>
      <dgm:spPr/>
      <dgm:t>
        <a:bodyPr/>
        <a:lstStyle/>
        <a:p>
          <a:endParaRPr lang="en-US"/>
        </a:p>
      </dgm:t>
    </dgm:pt>
    <dgm:pt modelId="{F9205DBE-EE72-4116-A124-E7718BE1C8BD}" type="sibTrans" cxnId="{C40A5283-30A5-4CB1-8D20-AC9B2C94661E}">
      <dgm:prSet/>
      <dgm:spPr/>
      <dgm:t>
        <a:bodyPr/>
        <a:lstStyle/>
        <a:p>
          <a:endParaRPr lang="en-US"/>
        </a:p>
      </dgm:t>
    </dgm:pt>
    <dgm:pt modelId="{6D9CF04A-09A6-4CD7-BF65-902F76BF02EC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id-ID" sz="1400" b="0" noProof="0" dirty="0"/>
            <a:t>Kesesuaian &amp; kecukupan kompetensi dosen</a:t>
          </a:r>
        </a:p>
      </dgm:t>
    </dgm:pt>
    <dgm:pt modelId="{3FF4C01D-74F6-4FF8-B3BE-67773FB9B803}" type="parTrans" cxnId="{5AB88E79-C847-4CC5-BD4B-60CC61820D7F}">
      <dgm:prSet/>
      <dgm:spPr/>
      <dgm:t>
        <a:bodyPr/>
        <a:lstStyle/>
        <a:p>
          <a:endParaRPr lang="en-US"/>
        </a:p>
      </dgm:t>
    </dgm:pt>
    <dgm:pt modelId="{E37B153F-F73F-4DA7-A1C4-49BCE08D6DB5}" type="sibTrans" cxnId="{5AB88E79-C847-4CC5-BD4B-60CC61820D7F}">
      <dgm:prSet/>
      <dgm:spPr/>
      <dgm:t>
        <a:bodyPr/>
        <a:lstStyle/>
        <a:p>
          <a:endParaRPr lang="en-US"/>
        </a:p>
      </dgm:t>
    </dgm:pt>
    <dgm:pt modelId="{EE5B940B-8366-4A18-9646-CCFD277B9558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id-ID" sz="1400" b="0" noProof="0" dirty="0"/>
            <a:t>Pembelajaran kreatif inovatif</a:t>
          </a:r>
        </a:p>
      </dgm:t>
    </dgm:pt>
    <dgm:pt modelId="{FD5493F7-8C00-48BE-9A8D-8FAE2678E656}" type="parTrans" cxnId="{26969387-E961-44CA-87FD-4BAEF0273197}">
      <dgm:prSet/>
      <dgm:spPr/>
      <dgm:t>
        <a:bodyPr/>
        <a:lstStyle/>
        <a:p>
          <a:endParaRPr lang="en-US"/>
        </a:p>
      </dgm:t>
    </dgm:pt>
    <dgm:pt modelId="{F597EB7F-3483-43B9-B773-7E3BB3EFED0F}" type="sibTrans" cxnId="{26969387-E961-44CA-87FD-4BAEF0273197}">
      <dgm:prSet/>
      <dgm:spPr/>
      <dgm:t>
        <a:bodyPr/>
        <a:lstStyle/>
        <a:p>
          <a:endParaRPr lang="en-US"/>
        </a:p>
      </dgm:t>
    </dgm:pt>
    <dgm:pt modelId="{3F796F76-5065-447E-9DF3-A5EFC405F05E}" type="pres">
      <dgm:prSet presAssocID="{3BDC6332-6344-4C78-A06C-B69BEDD1C84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8B8C6F9-EA71-418E-971E-7828E9CCACFF}" type="pres">
      <dgm:prSet presAssocID="{A1AA2135-44A9-41FC-96DD-3257EC417DC6}" presName="composite" presStyleCnt="0"/>
      <dgm:spPr/>
    </dgm:pt>
    <dgm:pt modelId="{1988660B-5C24-41F3-9F72-DBBC5D29B509}" type="pres">
      <dgm:prSet presAssocID="{A1AA2135-44A9-41FC-96DD-3257EC417DC6}" presName="bentUpArrow1" presStyleLbl="alignImgPlace1" presStyleIdx="0" presStyleCnt="2" custAng="5400000" custScaleX="61605" custLinFactX="100000" custLinFactNeighborX="127845" custLinFactNeighborY="-58416"/>
      <dgm:spPr>
        <a:solidFill>
          <a:schemeClr val="accent2"/>
        </a:solidFill>
      </dgm:spPr>
    </dgm:pt>
    <dgm:pt modelId="{FCBD1521-1A59-4E9A-B945-608F39076853}" type="pres">
      <dgm:prSet presAssocID="{A1AA2135-44A9-41FC-96DD-3257EC417DC6}" presName="ParentText" presStyleLbl="node1" presStyleIdx="0" presStyleCnt="3" custScaleX="238648" custScaleY="177109" custLinFactX="3620" custLinFactNeighborX="100000" custLinFactNeighborY="-5348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62CAA8-7442-40CF-81AB-CC016EA025B0}" type="pres">
      <dgm:prSet presAssocID="{A1AA2135-44A9-41FC-96DD-3257EC417DC6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DD9C57F-CD5C-4BDF-806B-743D2104EDB6}" type="pres">
      <dgm:prSet presAssocID="{F9205DBE-EE72-4116-A124-E7718BE1C8BD}" presName="sibTrans" presStyleCnt="0"/>
      <dgm:spPr/>
    </dgm:pt>
    <dgm:pt modelId="{0EBEE596-AD48-4443-8C73-F6C398B36BC1}" type="pres">
      <dgm:prSet presAssocID="{6D9CF04A-09A6-4CD7-BF65-902F76BF02EC}" presName="composite" presStyleCnt="0"/>
      <dgm:spPr/>
    </dgm:pt>
    <dgm:pt modelId="{14B9B4A8-7ADC-44C1-8A19-8A5D059CD1C7}" type="pres">
      <dgm:prSet presAssocID="{6D9CF04A-09A6-4CD7-BF65-902F76BF02EC}" presName="bentUpArrow1" presStyleLbl="alignImgPlace1" presStyleIdx="1" presStyleCnt="2" custAng="5400000" custScaleX="63447" custLinFactX="58289" custLinFactNeighborX="100000" custLinFactNeighborY="15338"/>
      <dgm:spPr>
        <a:solidFill>
          <a:schemeClr val="accent2"/>
        </a:solidFill>
      </dgm:spPr>
    </dgm:pt>
    <dgm:pt modelId="{9643D560-6936-4A06-8238-E919B9D3ABEB}" type="pres">
      <dgm:prSet presAssocID="{6D9CF04A-09A6-4CD7-BF65-902F76BF02EC}" presName="ParentText" presStyleLbl="node1" presStyleIdx="1" presStyleCnt="3" custScaleX="227667" custScaleY="190252" custLinFactNeighborX="92829" custLinFactNeighborY="76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8E8E4-9FF5-4D2D-A095-26CC64D580B2}" type="pres">
      <dgm:prSet presAssocID="{6D9CF04A-09A6-4CD7-BF65-902F76BF02EC}" presName="ChildText" presStyleLbl="revTx" presStyleIdx="1" presStyleCnt="2" custLinFactX="-106791" custLinFactNeighborX="-200000" custLinFactNeighborY="55449">
        <dgm:presLayoutVars>
          <dgm:chMax val="0"/>
          <dgm:chPref val="0"/>
          <dgm:bulletEnabled val="1"/>
        </dgm:presLayoutVars>
      </dgm:prSet>
      <dgm:spPr/>
    </dgm:pt>
    <dgm:pt modelId="{C2F48DF9-82A0-43AF-B6BD-621F3B6B6A27}" type="pres">
      <dgm:prSet presAssocID="{E37B153F-F73F-4DA7-A1C4-49BCE08D6DB5}" presName="sibTrans" presStyleCnt="0"/>
      <dgm:spPr/>
    </dgm:pt>
    <dgm:pt modelId="{7622745A-F9D1-4628-B792-9685A8AC2359}" type="pres">
      <dgm:prSet presAssocID="{EE5B940B-8366-4A18-9646-CCFD277B9558}" presName="composite" presStyleCnt="0"/>
      <dgm:spPr/>
    </dgm:pt>
    <dgm:pt modelId="{A2BD528C-1E2C-4B6A-8319-53F9E7F15AE6}" type="pres">
      <dgm:prSet presAssocID="{EE5B940B-8366-4A18-9646-CCFD277B9558}" presName="ParentText" presStyleLbl="node1" presStyleIdx="2" presStyleCnt="3" custScaleX="202691" custScaleY="120756" custLinFactNeighborX="-73839" custLinFactNeighborY="731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CA084D-0870-4C15-8C02-41B592C1FDDF}" type="presOf" srcId="{3BDC6332-6344-4C78-A06C-B69BEDD1C840}" destId="{3F796F76-5065-447E-9DF3-A5EFC405F05E}" srcOrd="0" destOrd="0" presId="urn:microsoft.com/office/officeart/2005/8/layout/StepDownProcess"/>
    <dgm:cxn modelId="{26969387-E961-44CA-87FD-4BAEF0273197}" srcId="{3BDC6332-6344-4C78-A06C-B69BEDD1C840}" destId="{EE5B940B-8366-4A18-9646-CCFD277B9558}" srcOrd="2" destOrd="0" parTransId="{FD5493F7-8C00-48BE-9A8D-8FAE2678E656}" sibTransId="{F597EB7F-3483-43B9-B773-7E3BB3EFED0F}"/>
    <dgm:cxn modelId="{C40A5283-30A5-4CB1-8D20-AC9B2C94661E}" srcId="{3BDC6332-6344-4C78-A06C-B69BEDD1C840}" destId="{A1AA2135-44A9-41FC-96DD-3257EC417DC6}" srcOrd="0" destOrd="0" parTransId="{F2790879-D321-444A-8FE0-18A34A3754C9}" sibTransId="{F9205DBE-EE72-4116-A124-E7718BE1C8BD}"/>
    <dgm:cxn modelId="{5AB88E79-C847-4CC5-BD4B-60CC61820D7F}" srcId="{3BDC6332-6344-4C78-A06C-B69BEDD1C840}" destId="{6D9CF04A-09A6-4CD7-BF65-902F76BF02EC}" srcOrd="1" destOrd="0" parTransId="{3FF4C01D-74F6-4FF8-B3BE-67773FB9B803}" sibTransId="{E37B153F-F73F-4DA7-A1C4-49BCE08D6DB5}"/>
    <dgm:cxn modelId="{20ED6E9D-B686-43EE-A4FE-756F68E0B8C0}" type="presOf" srcId="{EE5B940B-8366-4A18-9646-CCFD277B9558}" destId="{A2BD528C-1E2C-4B6A-8319-53F9E7F15AE6}" srcOrd="0" destOrd="0" presId="urn:microsoft.com/office/officeart/2005/8/layout/StepDownProcess"/>
    <dgm:cxn modelId="{AB9A43E0-583F-4E78-9CB8-08BD069296F2}" type="presOf" srcId="{6D9CF04A-09A6-4CD7-BF65-902F76BF02EC}" destId="{9643D560-6936-4A06-8238-E919B9D3ABEB}" srcOrd="0" destOrd="0" presId="urn:microsoft.com/office/officeart/2005/8/layout/StepDownProcess"/>
    <dgm:cxn modelId="{DAC42563-A649-4758-90D8-FA134B8D2D90}" type="presOf" srcId="{A1AA2135-44A9-41FC-96DD-3257EC417DC6}" destId="{FCBD1521-1A59-4E9A-B945-608F39076853}" srcOrd="0" destOrd="0" presId="urn:microsoft.com/office/officeart/2005/8/layout/StepDownProcess"/>
    <dgm:cxn modelId="{E62520E1-AD40-4D44-990B-6C3E645031B8}" type="presParOf" srcId="{3F796F76-5065-447E-9DF3-A5EFC405F05E}" destId="{18B8C6F9-EA71-418E-971E-7828E9CCACFF}" srcOrd="0" destOrd="0" presId="urn:microsoft.com/office/officeart/2005/8/layout/StepDownProcess"/>
    <dgm:cxn modelId="{0351AC8A-BC71-4BF6-9D9A-FD490F4B975F}" type="presParOf" srcId="{18B8C6F9-EA71-418E-971E-7828E9CCACFF}" destId="{1988660B-5C24-41F3-9F72-DBBC5D29B509}" srcOrd="0" destOrd="0" presId="urn:microsoft.com/office/officeart/2005/8/layout/StepDownProcess"/>
    <dgm:cxn modelId="{2352F163-BD8F-4082-A13D-78AF560C7F7A}" type="presParOf" srcId="{18B8C6F9-EA71-418E-971E-7828E9CCACFF}" destId="{FCBD1521-1A59-4E9A-B945-608F39076853}" srcOrd="1" destOrd="0" presId="urn:microsoft.com/office/officeart/2005/8/layout/StepDownProcess"/>
    <dgm:cxn modelId="{86AC9C37-09BF-4CE0-9642-65362C83DC33}" type="presParOf" srcId="{18B8C6F9-EA71-418E-971E-7828E9CCACFF}" destId="{1462CAA8-7442-40CF-81AB-CC016EA025B0}" srcOrd="2" destOrd="0" presId="urn:microsoft.com/office/officeart/2005/8/layout/StepDownProcess"/>
    <dgm:cxn modelId="{C9471912-0200-41D9-82B2-E24B84AECA23}" type="presParOf" srcId="{3F796F76-5065-447E-9DF3-A5EFC405F05E}" destId="{5DD9C57F-CD5C-4BDF-806B-743D2104EDB6}" srcOrd="1" destOrd="0" presId="urn:microsoft.com/office/officeart/2005/8/layout/StepDownProcess"/>
    <dgm:cxn modelId="{A39A2514-7D58-4C0B-BF9C-E89531B2ECCC}" type="presParOf" srcId="{3F796F76-5065-447E-9DF3-A5EFC405F05E}" destId="{0EBEE596-AD48-4443-8C73-F6C398B36BC1}" srcOrd="2" destOrd="0" presId="urn:microsoft.com/office/officeart/2005/8/layout/StepDownProcess"/>
    <dgm:cxn modelId="{6F0A40BF-1D8D-4B06-AA5F-7563C523B854}" type="presParOf" srcId="{0EBEE596-AD48-4443-8C73-F6C398B36BC1}" destId="{14B9B4A8-7ADC-44C1-8A19-8A5D059CD1C7}" srcOrd="0" destOrd="0" presId="urn:microsoft.com/office/officeart/2005/8/layout/StepDownProcess"/>
    <dgm:cxn modelId="{D5129F32-146A-44FE-9477-3442FA7948AE}" type="presParOf" srcId="{0EBEE596-AD48-4443-8C73-F6C398B36BC1}" destId="{9643D560-6936-4A06-8238-E919B9D3ABEB}" srcOrd="1" destOrd="0" presId="urn:microsoft.com/office/officeart/2005/8/layout/StepDownProcess"/>
    <dgm:cxn modelId="{0080CAB3-5E12-4CE5-B675-45EE35119625}" type="presParOf" srcId="{0EBEE596-AD48-4443-8C73-F6C398B36BC1}" destId="{1328E8E4-9FF5-4D2D-A095-26CC64D580B2}" srcOrd="2" destOrd="0" presId="urn:microsoft.com/office/officeart/2005/8/layout/StepDownProcess"/>
    <dgm:cxn modelId="{A753E676-56E8-41DB-965E-6410D89EF6AD}" type="presParOf" srcId="{3F796F76-5065-447E-9DF3-A5EFC405F05E}" destId="{C2F48DF9-82A0-43AF-B6BD-621F3B6B6A27}" srcOrd="3" destOrd="0" presId="urn:microsoft.com/office/officeart/2005/8/layout/StepDownProcess"/>
    <dgm:cxn modelId="{6C9341A9-6985-4317-AFF8-0DDBE9BF10BF}" type="presParOf" srcId="{3F796F76-5065-447E-9DF3-A5EFC405F05E}" destId="{7622745A-F9D1-4628-B792-9685A8AC2359}" srcOrd="4" destOrd="0" presId="urn:microsoft.com/office/officeart/2005/8/layout/StepDownProcess"/>
    <dgm:cxn modelId="{72739B5E-00CD-4DB8-A17F-572381C2D4FA}" type="presParOf" srcId="{7622745A-F9D1-4628-B792-9685A8AC2359}" destId="{A2BD528C-1E2C-4B6A-8319-53F9E7F15AE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94C1FE5-3129-4547-A61A-F0FA97FFCAFD}" type="doc">
      <dgm:prSet loTypeId="urn:microsoft.com/office/officeart/2005/8/layout/cycle1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6F7D7EA4-3A69-4B84-BFB6-68F051F14467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id-ID" sz="1400" b="0" noProof="0" dirty="0">
              <a:solidFill>
                <a:schemeClr val="tx1"/>
              </a:solidFill>
            </a:rPr>
            <a:t>Koneksi</a:t>
          </a:r>
        </a:p>
      </dgm:t>
    </dgm:pt>
    <dgm:pt modelId="{5A5A3A56-E760-4A82-ADCC-2C5B94F7DC36}" type="parTrans" cxnId="{BA879AFD-D8A2-4563-A9CF-17847FA4C45D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C6EB6259-192B-4BBB-996C-BB6EFEEF8370}" type="sibTrans" cxnId="{BA879AFD-D8A2-4563-A9CF-17847FA4C45D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7F2D48E4-E76A-4E7A-927C-A2AF94837809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id-ID" sz="1400" b="0" noProof="0" dirty="0">
              <a:solidFill>
                <a:schemeClr val="tx1"/>
              </a:solidFill>
            </a:rPr>
            <a:t>Penerapan</a:t>
          </a:r>
        </a:p>
      </dgm:t>
    </dgm:pt>
    <dgm:pt modelId="{11EF35C0-355D-4AEF-B358-111B51C314BB}" type="parTrans" cxnId="{7D08912E-1CCB-44BB-B99B-DC7F9F1628F3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47E60890-C037-489D-93FF-7DF304B8DC54}" type="sibTrans" cxnId="{7D08912E-1CCB-44BB-B99B-DC7F9F1628F3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020596F7-B2B5-43EB-AEFE-E3B066B2BE1B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id-ID" sz="1600" b="1" noProof="0" dirty="0">
              <a:solidFill>
                <a:schemeClr val="bg1"/>
              </a:solidFill>
            </a:rPr>
            <a:t>Refleksi</a:t>
          </a:r>
        </a:p>
      </dgm:t>
    </dgm:pt>
    <dgm:pt modelId="{BB61AB0E-A61D-462F-87AB-B43DC3230F37}" type="parTrans" cxnId="{BF34B7AA-A62A-4E38-AE5F-8AC020301463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E20E6B9B-0C8D-47BB-A58B-F48039AC0611}" type="sibTrans" cxnId="{BF34B7AA-A62A-4E38-AE5F-8AC020301463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BD7DF84E-F58A-4BDC-8D15-84670DF11210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id-ID" sz="1200" b="0" noProof="0" dirty="0">
              <a:solidFill>
                <a:schemeClr val="tx1"/>
              </a:solidFill>
            </a:rPr>
            <a:t>Penguatan &amp; </a:t>
          </a:r>
          <a:r>
            <a:rPr lang="en-US" sz="1200" b="0" noProof="0" dirty="0">
              <a:solidFill>
                <a:schemeClr val="tx1"/>
              </a:solidFill>
            </a:rPr>
            <a:t>P</a:t>
          </a:r>
          <a:r>
            <a:rPr lang="id-ID" sz="1200" b="0" noProof="0" dirty="0">
              <a:solidFill>
                <a:schemeClr val="tx1"/>
              </a:solidFill>
            </a:rPr>
            <a:t>engembangan</a:t>
          </a:r>
        </a:p>
      </dgm:t>
    </dgm:pt>
    <dgm:pt modelId="{CC709DAD-64C7-4B1A-ADD3-AB44FA39BEC2}" type="parTrans" cxnId="{C6E352CB-EAC3-466D-8068-81CEFE287234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CD31F63C-EDDC-45CF-8BAA-DF2341D5BE1F}" type="sibTrans" cxnId="{C6E352CB-EAC3-466D-8068-81CEFE287234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E10C7D70-724A-441E-AD26-DF89D3DE578D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id-ID" sz="1400" b="0" noProof="0" dirty="0">
              <a:solidFill>
                <a:schemeClr val="tx1"/>
              </a:solidFill>
            </a:rPr>
            <a:t>Pendahuluan</a:t>
          </a:r>
        </a:p>
      </dgm:t>
    </dgm:pt>
    <dgm:pt modelId="{1AF37336-3EF2-41D3-876A-88CD22985917}" type="parTrans" cxnId="{8A99CB1B-D1B0-4621-9F97-EE0E71E6FC56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80B53C6A-0B67-4DCB-809F-4C9D8BCDFC1B}" type="sibTrans" cxnId="{8A99CB1B-D1B0-4621-9F97-EE0E71E6FC56}">
      <dgm:prSet/>
      <dgm:spPr/>
      <dgm:t>
        <a:bodyPr/>
        <a:lstStyle/>
        <a:p>
          <a:endParaRPr lang="en-US" sz="4000">
            <a:solidFill>
              <a:schemeClr val="bg1"/>
            </a:solidFill>
          </a:endParaRPr>
        </a:p>
      </dgm:t>
    </dgm:pt>
    <dgm:pt modelId="{6C36E158-898A-4640-A6D1-767CDBE665BC}" type="pres">
      <dgm:prSet presAssocID="{994C1FE5-3129-4547-A61A-F0FA97FFCAF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C475-461B-4E38-A731-D6E85740FA73}" type="pres">
      <dgm:prSet presAssocID="{6F7D7EA4-3A69-4B84-BFB6-68F051F14467}" presName="dummy" presStyleCnt="0"/>
      <dgm:spPr/>
    </dgm:pt>
    <dgm:pt modelId="{6311B08E-1B2B-41D6-97C2-884E9478ADFC}" type="pres">
      <dgm:prSet presAssocID="{6F7D7EA4-3A69-4B84-BFB6-68F051F14467}" presName="node" presStyleLbl="revTx" presStyleIdx="0" presStyleCnt="5" custScaleX="119322" custScaleY="69081" custRadScaleRad="89176" custRadScaleInc="11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F6C0D-CB14-4FDC-ACE7-94CC032FE11E}" type="pres">
      <dgm:prSet presAssocID="{C6EB6259-192B-4BBB-996C-BB6EFEEF8370}" presName="sibTrans" presStyleLbl="node1" presStyleIdx="0" presStyleCnt="5" custScaleX="101105" custLinFactNeighborY="-1268"/>
      <dgm:spPr/>
      <dgm:t>
        <a:bodyPr/>
        <a:lstStyle/>
        <a:p>
          <a:endParaRPr lang="en-US"/>
        </a:p>
      </dgm:t>
    </dgm:pt>
    <dgm:pt modelId="{BA78E076-FE3C-4C49-894F-5276A20FC9C5}" type="pres">
      <dgm:prSet presAssocID="{7F2D48E4-E76A-4E7A-927C-A2AF94837809}" presName="dummy" presStyleCnt="0"/>
      <dgm:spPr/>
    </dgm:pt>
    <dgm:pt modelId="{E1893F88-F4D9-461B-966F-141247DD151C}" type="pres">
      <dgm:prSet presAssocID="{7F2D48E4-E76A-4E7A-927C-A2AF94837809}" presName="node" presStyleLbl="revTx" presStyleIdx="1" presStyleCnt="5" custScaleX="163283" custScaleY="69081" custRadScaleRad="89192" custRadScaleInc="94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3A472-D42C-41F9-A28B-D24A51DE2559}" type="pres">
      <dgm:prSet presAssocID="{47E60890-C037-489D-93FF-7DF304B8DC54}" presName="sibTrans" presStyleLbl="node1" presStyleIdx="1" presStyleCnt="5"/>
      <dgm:spPr/>
      <dgm:t>
        <a:bodyPr/>
        <a:lstStyle/>
        <a:p>
          <a:endParaRPr lang="en-US"/>
        </a:p>
      </dgm:t>
    </dgm:pt>
    <dgm:pt modelId="{843ADE6B-942A-4018-96B8-2D4844AE30C9}" type="pres">
      <dgm:prSet presAssocID="{020596F7-B2B5-43EB-AEFE-E3B066B2BE1B}" presName="dummy" presStyleCnt="0"/>
      <dgm:spPr/>
    </dgm:pt>
    <dgm:pt modelId="{3CECC7BB-CF2D-4DFD-8F19-F83FADDCC367}" type="pres">
      <dgm:prSet presAssocID="{020596F7-B2B5-43EB-AEFE-E3B066B2BE1B}" presName="node" presStyleLbl="revTx" presStyleIdx="2" presStyleCnt="5" custScaleX="163283" custScaleY="62801" custRadScaleRad="84282" custRadScaleInc="-4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9FE22-DD34-4428-8513-903C9668A0BF}" type="pres">
      <dgm:prSet presAssocID="{E20E6B9B-0C8D-47BB-A58B-F48039AC0611}" presName="sibTrans" presStyleLbl="node1" presStyleIdx="2" presStyleCnt="5"/>
      <dgm:spPr/>
      <dgm:t>
        <a:bodyPr/>
        <a:lstStyle/>
        <a:p>
          <a:endParaRPr lang="en-US"/>
        </a:p>
      </dgm:t>
    </dgm:pt>
    <dgm:pt modelId="{83D35F9F-1664-42B1-A928-8E6D110CB68E}" type="pres">
      <dgm:prSet presAssocID="{BD7DF84E-F58A-4BDC-8D15-84670DF11210}" presName="dummy" presStyleCnt="0"/>
      <dgm:spPr/>
    </dgm:pt>
    <dgm:pt modelId="{F5513AEB-69DD-44ED-B614-00518DDB5491}" type="pres">
      <dgm:prSet presAssocID="{BD7DF84E-F58A-4BDC-8D15-84670DF11210}" presName="node" presStyleLbl="revTx" presStyleIdx="3" presStyleCnt="5" custScaleX="213524" custScaleY="69081" custRadScaleRad="84674" custRadScaleInc="-98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144C3-D377-4E5F-8C82-0AEE92B0F3DE}" type="pres">
      <dgm:prSet presAssocID="{CD31F63C-EDDC-45CF-8BAA-DF2341D5BE1F}" presName="sibTrans" presStyleLbl="node1" presStyleIdx="3" presStyleCnt="5"/>
      <dgm:spPr/>
      <dgm:t>
        <a:bodyPr/>
        <a:lstStyle/>
        <a:p>
          <a:endParaRPr lang="en-US"/>
        </a:p>
      </dgm:t>
    </dgm:pt>
    <dgm:pt modelId="{CF86F897-8130-4F3B-888C-01DE44C5CD4F}" type="pres">
      <dgm:prSet presAssocID="{E10C7D70-724A-441E-AD26-DF89D3DE578D}" presName="dummy" presStyleCnt="0"/>
      <dgm:spPr/>
    </dgm:pt>
    <dgm:pt modelId="{ABC080A9-B9C2-410D-9B59-BCB781AABD16}" type="pres">
      <dgm:prSet presAssocID="{E10C7D70-724A-441E-AD26-DF89D3DE578D}" presName="node" presStyleLbl="revTx" presStyleIdx="4" presStyleCnt="5" custScaleX="194684" custScaleY="69081" custRadScaleRad="90850" custRadScaleInc="-229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50549-4B17-445D-9A5B-780FD038549D}" type="pres">
      <dgm:prSet presAssocID="{80B53C6A-0B67-4DCB-809F-4C9D8BCDFC1B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33957B6E-6882-41C0-974B-CB1852B4ECF3}" type="presOf" srcId="{7F2D48E4-E76A-4E7A-927C-A2AF94837809}" destId="{E1893F88-F4D9-461B-966F-141247DD151C}" srcOrd="0" destOrd="0" presId="urn:microsoft.com/office/officeart/2005/8/layout/cycle1"/>
    <dgm:cxn modelId="{53C14EC7-20BF-4A37-8723-93258C6F86E3}" type="presOf" srcId="{BD7DF84E-F58A-4BDC-8D15-84670DF11210}" destId="{F5513AEB-69DD-44ED-B614-00518DDB5491}" srcOrd="0" destOrd="0" presId="urn:microsoft.com/office/officeart/2005/8/layout/cycle1"/>
    <dgm:cxn modelId="{43AA826B-508C-473B-B1F4-E8F94FCC95D4}" type="presOf" srcId="{020596F7-B2B5-43EB-AEFE-E3B066B2BE1B}" destId="{3CECC7BB-CF2D-4DFD-8F19-F83FADDCC367}" srcOrd="0" destOrd="0" presId="urn:microsoft.com/office/officeart/2005/8/layout/cycle1"/>
    <dgm:cxn modelId="{A1A21487-176E-4A1E-AFA9-F0F5CFBD1A9C}" type="presOf" srcId="{E20E6B9B-0C8D-47BB-A58B-F48039AC0611}" destId="{3099FE22-DD34-4428-8513-903C9668A0BF}" srcOrd="0" destOrd="0" presId="urn:microsoft.com/office/officeart/2005/8/layout/cycle1"/>
    <dgm:cxn modelId="{BF34B7AA-A62A-4E38-AE5F-8AC020301463}" srcId="{994C1FE5-3129-4547-A61A-F0FA97FFCAFD}" destId="{020596F7-B2B5-43EB-AEFE-E3B066B2BE1B}" srcOrd="2" destOrd="0" parTransId="{BB61AB0E-A61D-462F-87AB-B43DC3230F37}" sibTransId="{E20E6B9B-0C8D-47BB-A58B-F48039AC0611}"/>
    <dgm:cxn modelId="{8A99CB1B-D1B0-4621-9F97-EE0E71E6FC56}" srcId="{994C1FE5-3129-4547-A61A-F0FA97FFCAFD}" destId="{E10C7D70-724A-441E-AD26-DF89D3DE578D}" srcOrd="4" destOrd="0" parTransId="{1AF37336-3EF2-41D3-876A-88CD22985917}" sibTransId="{80B53C6A-0B67-4DCB-809F-4C9D8BCDFC1B}"/>
    <dgm:cxn modelId="{563018C2-7A2A-4545-98C4-798123ABF569}" type="presOf" srcId="{E10C7D70-724A-441E-AD26-DF89D3DE578D}" destId="{ABC080A9-B9C2-410D-9B59-BCB781AABD16}" srcOrd="0" destOrd="0" presId="urn:microsoft.com/office/officeart/2005/8/layout/cycle1"/>
    <dgm:cxn modelId="{FA32827E-2F64-456B-ACF2-08E046968C09}" type="presOf" srcId="{47E60890-C037-489D-93FF-7DF304B8DC54}" destId="{5083A472-D42C-41F9-A28B-D24A51DE2559}" srcOrd="0" destOrd="0" presId="urn:microsoft.com/office/officeart/2005/8/layout/cycle1"/>
    <dgm:cxn modelId="{AD95B534-E011-49A3-AF59-E663D35DC880}" type="presOf" srcId="{CD31F63C-EDDC-45CF-8BAA-DF2341D5BE1F}" destId="{A08144C3-D377-4E5F-8C82-0AEE92B0F3DE}" srcOrd="0" destOrd="0" presId="urn:microsoft.com/office/officeart/2005/8/layout/cycle1"/>
    <dgm:cxn modelId="{1A85ABFC-A480-4287-AB8B-EB6148759E6E}" type="presOf" srcId="{80B53C6A-0B67-4DCB-809F-4C9D8BCDFC1B}" destId="{F2D50549-4B17-445D-9A5B-780FD038549D}" srcOrd="0" destOrd="0" presId="urn:microsoft.com/office/officeart/2005/8/layout/cycle1"/>
    <dgm:cxn modelId="{BA879AFD-D8A2-4563-A9CF-17847FA4C45D}" srcId="{994C1FE5-3129-4547-A61A-F0FA97FFCAFD}" destId="{6F7D7EA4-3A69-4B84-BFB6-68F051F14467}" srcOrd="0" destOrd="0" parTransId="{5A5A3A56-E760-4A82-ADCC-2C5B94F7DC36}" sibTransId="{C6EB6259-192B-4BBB-996C-BB6EFEEF8370}"/>
    <dgm:cxn modelId="{FD0A8558-98E0-4103-84BC-339A722E792D}" type="presOf" srcId="{994C1FE5-3129-4547-A61A-F0FA97FFCAFD}" destId="{6C36E158-898A-4640-A6D1-767CDBE665BC}" srcOrd="0" destOrd="0" presId="urn:microsoft.com/office/officeart/2005/8/layout/cycle1"/>
    <dgm:cxn modelId="{02BB0B83-B3CF-4D04-8DD4-D10E18A99AB6}" type="presOf" srcId="{C6EB6259-192B-4BBB-996C-BB6EFEEF8370}" destId="{530F6C0D-CB14-4FDC-ACE7-94CC032FE11E}" srcOrd="0" destOrd="0" presId="urn:microsoft.com/office/officeart/2005/8/layout/cycle1"/>
    <dgm:cxn modelId="{D4379E89-1CE1-4DE9-843E-FFA225F2CAB1}" type="presOf" srcId="{6F7D7EA4-3A69-4B84-BFB6-68F051F14467}" destId="{6311B08E-1B2B-41D6-97C2-884E9478ADFC}" srcOrd="0" destOrd="0" presId="urn:microsoft.com/office/officeart/2005/8/layout/cycle1"/>
    <dgm:cxn modelId="{7D08912E-1CCB-44BB-B99B-DC7F9F1628F3}" srcId="{994C1FE5-3129-4547-A61A-F0FA97FFCAFD}" destId="{7F2D48E4-E76A-4E7A-927C-A2AF94837809}" srcOrd="1" destOrd="0" parTransId="{11EF35C0-355D-4AEF-B358-111B51C314BB}" sibTransId="{47E60890-C037-489D-93FF-7DF304B8DC54}"/>
    <dgm:cxn modelId="{C6E352CB-EAC3-466D-8068-81CEFE287234}" srcId="{994C1FE5-3129-4547-A61A-F0FA97FFCAFD}" destId="{BD7DF84E-F58A-4BDC-8D15-84670DF11210}" srcOrd="3" destOrd="0" parTransId="{CC709DAD-64C7-4B1A-ADD3-AB44FA39BEC2}" sibTransId="{CD31F63C-EDDC-45CF-8BAA-DF2341D5BE1F}"/>
    <dgm:cxn modelId="{941C521B-9A34-448E-887D-D9F7DF38C937}" type="presParOf" srcId="{6C36E158-898A-4640-A6D1-767CDBE665BC}" destId="{3291C475-461B-4E38-A731-D6E85740FA73}" srcOrd="0" destOrd="0" presId="urn:microsoft.com/office/officeart/2005/8/layout/cycle1"/>
    <dgm:cxn modelId="{4993792B-A219-42B0-8DE5-FF377748E76E}" type="presParOf" srcId="{6C36E158-898A-4640-A6D1-767CDBE665BC}" destId="{6311B08E-1B2B-41D6-97C2-884E9478ADFC}" srcOrd="1" destOrd="0" presId="urn:microsoft.com/office/officeart/2005/8/layout/cycle1"/>
    <dgm:cxn modelId="{82B2A77A-11F8-4C35-9FDD-DEFE4697D5F6}" type="presParOf" srcId="{6C36E158-898A-4640-A6D1-767CDBE665BC}" destId="{530F6C0D-CB14-4FDC-ACE7-94CC032FE11E}" srcOrd="2" destOrd="0" presId="urn:microsoft.com/office/officeart/2005/8/layout/cycle1"/>
    <dgm:cxn modelId="{297404EB-02D1-467E-8826-FC58E4305E6F}" type="presParOf" srcId="{6C36E158-898A-4640-A6D1-767CDBE665BC}" destId="{BA78E076-FE3C-4C49-894F-5276A20FC9C5}" srcOrd="3" destOrd="0" presId="urn:microsoft.com/office/officeart/2005/8/layout/cycle1"/>
    <dgm:cxn modelId="{D492CC8A-CC2F-41A6-908F-54E8493D2124}" type="presParOf" srcId="{6C36E158-898A-4640-A6D1-767CDBE665BC}" destId="{E1893F88-F4D9-461B-966F-141247DD151C}" srcOrd="4" destOrd="0" presId="urn:microsoft.com/office/officeart/2005/8/layout/cycle1"/>
    <dgm:cxn modelId="{61EF1758-9F49-4D86-A600-080D8B6CC718}" type="presParOf" srcId="{6C36E158-898A-4640-A6D1-767CDBE665BC}" destId="{5083A472-D42C-41F9-A28B-D24A51DE2559}" srcOrd="5" destOrd="0" presId="urn:microsoft.com/office/officeart/2005/8/layout/cycle1"/>
    <dgm:cxn modelId="{E2F7A6CD-1128-46CB-BA44-7CA7EA2ABEEF}" type="presParOf" srcId="{6C36E158-898A-4640-A6D1-767CDBE665BC}" destId="{843ADE6B-942A-4018-96B8-2D4844AE30C9}" srcOrd="6" destOrd="0" presId="urn:microsoft.com/office/officeart/2005/8/layout/cycle1"/>
    <dgm:cxn modelId="{07A069CE-5D5B-4B16-AB46-A7F48D1866E6}" type="presParOf" srcId="{6C36E158-898A-4640-A6D1-767CDBE665BC}" destId="{3CECC7BB-CF2D-4DFD-8F19-F83FADDCC367}" srcOrd="7" destOrd="0" presId="urn:microsoft.com/office/officeart/2005/8/layout/cycle1"/>
    <dgm:cxn modelId="{4519E5F7-70A8-4266-BEE3-C4DDF9E21F78}" type="presParOf" srcId="{6C36E158-898A-4640-A6D1-767CDBE665BC}" destId="{3099FE22-DD34-4428-8513-903C9668A0BF}" srcOrd="8" destOrd="0" presId="urn:microsoft.com/office/officeart/2005/8/layout/cycle1"/>
    <dgm:cxn modelId="{2BE960E7-EE6B-4CAE-B359-8873FECD8E7F}" type="presParOf" srcId="{6C36E158-898A-4640-A6D1-767CDBE665BC}" destId="{83D35F9F-1664-42B1-A928-8E6D110CB68E}" srcOrd="9" destOrd="0" presId="urn:microsoft.com/office/officeart/2005/8/layout/cycle1"/>
    <dgm:cxn modelId="{7FF3851A-FAAB-4257-A620-B85E29F9E98C}" type="presParOf" srcId="{6C36E158-898A-4640-A6D1-767CDBE665BC}" destId="{F5513AEB-69DD-44ED-B614-00518DDB5491}" srcOrd="10" destOrd="0" presId="urn:microsoft.com/office/officeart/2005/8/layout/cycle1"/>
    <dgm:cxn modelId="{A2A6EE97-F4DD-4014-BD06-001EF60DDEA5}" type="presParOf" srcId="{6C36E158-898A-4640-A6D1-767CDBE665BC}" destId="{A08144C3-D377-4E5F-8C82-0AEE92B0F3DE}" srcOrd="11" destOrd="0" presId="urn:microsoft.com/office/officeart/2005/8/layout/cycle1"/>
    <dgm:cxn modelId="{8B318E91-5CFE-41B4-8D4D-24D619D86878}" type="presParOf" srcId="{6C36E158-898A-4640-A6D1-767CDBE665BC}" destId="{CF86F897-8130-4F3B-888C-01DE44C5CD4F}" srcOrd="12" destOrd="0" presId="urn:microsoft.com/office/officeart/2005/8/layout/cycle1"/>
    <dgm:cxn modelId="{99097253-AB97-443E-978F-017AEC8707E0}" type="presParOf" srcId="{6C36E158-898A-4640-A6D1-767CDBE665BC}" destId="{ABC080A9-B9C2-410D-9B59-BCB781AABD16}" srcOrd="13" destOrd="0" presId="urn:microsoft.com/office/officeart/2005/8/layout/cycle1"/>
    <dgm:cxn modelId="{95EA59B7-F8AF-4D5A-AD7F-FD97339346FF}" type="presParOf" srcId="{6C36E158-898A-4640-A6D1-767CDBE665BC}" destId="{F2D50549-4B17-445D-9A5B-780FD038549D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4D9E8F-5E26-411D-9FCB-C47DE75CE6B8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0B7F89F8-92F8-4CFC-A7BA-B69D52F60D97}">
      <dgm:prSet phldrT="[Text]" custT="1"/>
      <dgm:spPr/>
      <dgm:t>
        <a:bodyPr/>
        <a:lstStyle/>
        <a:p>
          <a:r>
            <a:rPr lang="en-US" sz="1400" b="1" dirty="0"/>
            <a:t>UU-GD 2005</a:t>
          </a:r>
          <a:endParaRPr lang="en-ID" sz="1400" b="1" dirty="0"/>
        </a:p>
      </dgm:t>
    </dgm:pt>
    <dgm:pt modelId="{31C27A10-B415-44E7-93BB-3C9F89079D1F}" type="parTrans" cxnId="{55E0110F-32AF-44DE-9AA3-DD48C2A112B0}">
      <dgm:prSet/>
      <dgm:spPr/>
      <dgm:t>
        <a:bodyPr/>
        <a:lstStyle/>
        <a:p>
          <a:endParaRPr lang="en-ID" sz="2000" b="1"/>
        </a:p>
      </dgm:t>
    </dgm:pt>
    <dgm:pt modelId="{7E2C76AF-368B-4DA4-A28D-1EA1F7CACE4C}" type="sibTrans" cxnId="{55E0110F-32AF-44DE-9AA3-DD48C2A112B0}">
      <dgm:prSet/>
      <dgm:spPr/>
      <dgm:t>
        <a:bodyPr/>
        <a:lstStyle/>
        <a:p>
          <a:endParaRPr lang="en-ID" sz="2000" b="1"/>
        </a:p>
      </dgm:t>
    </dgm:pt>
    <dgm:pt modelId="{A5C470A6-F2C1-41A9-BF43-6E0C91AA7445}">
      <dgm:prSet phldrT="[Text]" custT="1"/>
      <dgm:spPr/>
      <dgm:t>
        <a:bodyPr/>
        <a:lstStyle/>
        <a:p>
          <a:r>
            <a:rPr lang="en-US" sz="1400" b="1" dirty="0" err="1"/>
            <a:t>Sertifikasi</a:t>
          </a:r>
          <a:r>
            <a:rPr lang="en-US" sz="1400" b="1" dirty="0"/>
            <a:t> Guru 2007</a:t>
          </a:r>
          <a:endParaRPr lang="en-ID" sz="1400" b="1" dirty="0"/>
        </a:p>
      </dgm:t>
    </dgm:pt>
    <dgm:pt modelId="{AB29B22D-849C-4D3D-8B93-23B60817F7D5}" type="parTrans" cxnId="{70BA83FA-3D40-4543-8250-AFE306788FBB}">
      <dgm:prSet/>
      <dgm:spPr/>
      <dgm:t>
        <a:bodyPr/>
        <a:lstStyle/>
        <a:p>
          <a:endParaRPr lang="en-ID" sz="2000" b="1"/>
        </a:p>
      </dgm:t>
    </dgm:pt>
    <dgm:pt modelId="{C46F1427-1D3B-47BF-B9FF-D9F852708EEA}" type="sibTrans" cxnId="{70BA83FA-3D40-4543-8250-AFE306788FBB}">
      <dgm:prSet/>
      <dgm:spPr/>
      <dgm:t>
        <a:bodyPr/>
        <a:lstStyle/>
        <a:p>
          <a:endParaRPr lang="en-ID" sz="2000" b="1"/>
        </a:p>
      </dgm:t>
    </dgm:pt>
    <dgm:pt modelId="{24B8F780-5A97-4F56-A73A-237526F44E2C}">
      <dgm:prSet phldrT="[Text]" custT="1"/>
      <dgm:spPr/>
      <dgm:t>
        <a:bodyPr/>
        <a:lstStyle/>
        <a:p>
          <a:r>
            <a:rPr lang="en-US" sz="1400" b="1" dirty="0"/>
            <a:t>PP-74 2008:   TPG</a:t>
          </a:r>
          <a:endParaRPr lang="en-ID" sz="1400" b="1" dirty="0"/>
        </a:p>
      </dgm:t>
    </dgm:pt>
    <dgm:pt modelId="{29231C97-D8F0-4322-A494-98FA189E6E7F}" type="parTrans" cxnId="{7D60C5C1-ABA7-41C2-AE76-DC00E7454EC6}">
      <dgm:prSet/>
      <dgm:spPr/>
      <dgm:t>
        <a:bodyPr/>
        <a:lstStyle/>
        <a:p>
          <a:endParaRPr lang="en-ID" sz="2000" b="1"/>
        </a:p>
      </dgm:t>
    </dgm:pt>
    <dgm:pt modelId="{0A38A23D-93B3-4692-9D68-99DC9EEFE25D}" type="sibTrans" cxnId="{7D60C5C1-ABA7-41C2-AE76-DC00E7454EC6}">
      <dgm:prSet/>
      <dgm:spPr/>
      <dgm:t>
        <a:bodyPr/>
        <a:lstStyle/>
        <a:p>
          <a:endParaRPr lang="en-ID" sz="2000" b="1"/>
        </a:p>
      </dgm:t>
    </dgm:pt>
    <dgm:pt modelId="{32FD8356-305A-4259-9D5A-485ECD48104B}">
      <dgm:prSet custT="1"/>
      <dgm:spPr/>
      <dgm:t>
        <a:bodyPr/>
        <a:lstStyle/>
        <a:p>
          <a:r>
            <a:rPr lang="en-US" sz="1400" b="1" dirty="0"/>
            <a:t>4 Des 2004: Guru </a:t>
          </a:r>
          <a:r>
            <a:rPr lang="en-US" sz="1400" b="1" dirty="0" err="1"/>
            <a:t>Sebagai</a:t>
          </a:r>
          <a:r>
            <a:rPr lang="en-US" sz="1400" b="1" dirty="0"/>
            <a:t> </a:t>
          </a:r>
          <a:r>
            <a:rPr lang="en-US" sz="1400" b="1" dirty="0" err="1"/>
            <a:t>Profesi</a:t>
          </a:r>
          <a:endParaRPr lang="en-ID" sz="1400" b="1" dirty="0"/>
        </a:p>
      </dgm:t>
    </dgm:pt>
    <dgm:pt modelId="{F4D35E8E-44A0-4C76-9588-8C7DE38C3A5F}" type="parTrans" cxnId="{25C5BA36-1A54-4EA5-90EE-32125D592C81}">
      <dgm:prSet/>
      <dgm:spPr/>
      <dgm:t>
        <a:bodyPr/>
        <a:lstStyle/>
        <a:p>
          <a:endParaRPr lang="en-ID" sz="2000" b="1"/>
        </a:p>
      </dgm:t>
    </dgm:pt>
    <dgm:pt modelId="{3724D0FC-434E-4D0F-A55C-E059ADC43012}" type="sibTrans" cxnId="{25C5BA36-1A54-4EA5-90EE-32125D592C81}">
      <dgm:prSet/>
      <dgm:spPr/>
      <dgm:t>
        <a:bodyPr/>
        <a:lstStyle/>
        <a:p>
          <a:endParaRPr lang="en-ID" sz="2000" b="1"/>
        </a:p>
      </dgm:t>
    </dgm:pt>
    <dgm:pt modelId="{ECA5F34E-719E-44D8-823D-D20EE9651958}" type="pres">
      <dgm:prSet presAssocID="{244D9E8F-5E26-411D-9FCB-C47DE75CE6B8}" presName="CompostProcess" presStyleCnt="0">
        <dgm:presLayoutVars>
          <dgm:dir/>
          <dgm:resizeHandles val="exact"/>
        </dgm:presLayoutVars>
      </dgm:prSet>
      <dgm:spPr/>
    </dgm:pt>
    <dgm:pt modelId="{3F400ECE-927E-4D63-B1CE-7A4EC5D76CC9}" type="pres">
      <dgm:prSet presAssocID="{244D9E8F-5E26-411D-9FCB-C47DE75CE6B8}" presName="arrow" presStyleLbl="bgShp" presStyleIdx="0" presStyleCnt="1" custLinFactNeighborX="-804"/>
      <dgm:spPr>
        <a:solidFill>
          <a:schemeClr val="accent4">
            <a:lumMod val="75000"/>
          </a:schemeClr>
        </a:solidFill>
      </dgm:spPr>
    </dgm:pt>
    <dgm:pt modelId="{5F64BC79-9A47-4368-A16A-C042DDC09625}" type="pres">
      <dgm:prSet presAssocID="{244D9E8F-5E26-411D-9FCB-C47DE75CE6B8}" presName="linearProcess" presStyleCnt="0"/>
      <dgm:spPr/>
    </dgm:pt>
    <dgm:pt modelId="{1471FC93-8D57-4D78-85E6-897200558463}" type="pres">
      <dgm:prSet presAssocID="{32FD8356-305A-4259-9D5A-485ECD48104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46ED9-DD25-4343-84B3-83F5775A8FFE}" type="pres">
      <dgm:prSet presAssocID="{3724D0FC-434E-4D0F-A55C-E059ADC43012}" presName="sibTrans" presStyleCnt="0"/>
      <dgm:spPr/>
    </dgm:pt>
    <dgm:pt modelId="{3F1FC0F6-F2EF-405D-A9C2-1C585D8C3E98}" type="pres">
      <dgm:prSet presAssocID="{0B7F89F8-92F8-4CFC-A7BA-B69D52F60D9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17127-9C32-4423-B87D-8252AC58D0D6}" type="pres">
      <dgm:prSet presAssocID="{7E2C76AF-368B-4DA4-A28D-1EA1F7CACE4C}" presName="sibTrans" presStyleCnt="0"/>
      <dgm:spPr/>
    </dgm:pt>
    <dgm:pt modelId="{AB040216-7549-40C3-9F2D-05DBFA332172}" type="pres">
      <dgm:prSet presAssocID="{A5C470A6-F2C1-41A9-BF43-6E0C91AA744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4453-4020-4FBB-A76C-2B1AF1520A01}" type="pres">
      <dgm:prSet presAssocID="{C46F1427-1D3B-47BF-B9FF-D9F852708EEA}" presName="sibTrans" presStyleCnt="0"/>
      <dgm:spPr/>
    </dgm:pt>
    <dgm:pt modelId="{DA979DCA-B2ED-4463-867B-4E10BFCE2B5B}" type="pres">
      <dgm:prSet presAssocID="{24B8F780-5A97-4F56-A73A-237526F44E2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5BAC41-0BA9-425A-B805-DF101E955286}" type="presOf" srcId="{24B8F780-5A97-4F56-A73A-237526F44E2C}" destId="{DA979DCA-B2ED-4463-867B-4E10BFCE2B5B}" srcOrd="0" destOrd="0" presId="urn:microsoft.com/office/officeart/2005/8/layout/hProcess9"/>
    <dgm:cxn modelId="{25C5BA36-1A54-4EA5-90EE-32125D592C81}" srcId="{244D9E8F-5E26-411D-9FCB-C47DE75CE6B8}" destId="{32FD8356-305A-4259-9D5A-485ECD48104B}" srcOrd="0" destOrd="0" parTransId="{F4D35E8E-44A0-4C76-9588-8C7DE38C3A5F}" sibTransId="{3724D0FC-434E-4D0F-A55C-E059ADC43012}"/>
    <dgm:cxn modelId="{70BA83FA-3D40-4543-8250-AFE306788FBB}" srcId="{244D9E8F-5E26-411D-9FCB-C47DE75CE6B8}" destId="{A5C470A6-F2C1-41A9-BF43-6E0C91AA7445}" srcOrd="2" destOrd="0" parTransId="{AB29B22D-849C-4D3D-8B93-23B60817F7D5}" sibTransId="{C46F1427-1D3B-47BF-B9FF-D9F852708EEA}"/>
    <dgm:cxn modelId="{55E0110F-32AF-44DE-9AA3-DD48C2A112B0}" srcId="{244D9E8F-5E26-411D-9FCB-C47DE75CE6B8}" destId="{0B7F89F8-92F8-4CFC-A7BA-B69D52F60D97}" srcOrd="1" destOrd="0" parTransId="{31C27A10-B415-44E7-93BB-3C9F89079D1F}" sibTransId="{7E2C76AF-368B-4DA4-A28D-1EA1F7CACE4C}"/>
    <dgm:cxn modelId="{0F1843F3-D3ED-4C4C-B39C-AE7011EA732F}" type="presOf" srcId="{0B7F89F8-92F8-4CFC-A7BA-B69D52F60D97}" destId="{3F1FC0F6-F2EF-405D-A9C2-1C585D8C3E98}" srcOrd="0" destOrd="0" presId="urn:microsoft.com/office/officeart/2005/8/layout/hProcess9"/>
    <dgm:cxn modelId="{62960DFA-7666-4183-951D-D1AFA108B147}" type="presOf" srcId="{32FD8356-305A-4259-9D5A-485ECD48104B}" destId="{1471FC93-8D57-4D78-85E6-897200558463}" srcOrd="0" destOrd="0" presId="urn:microsoft.com/office/officeart/2005/8/layout/hProcess9"/>
    <dgm:cxn modelId="{7D60C5C1-ABA7-41C2-AE76-DC00E7454EC6}" srcId="{244D9E8F-5E26-411D-9FCB-C47DE75CE6B8}" destId="{24B8F780-5A97-4F56-A73A-237526F44E2C}" srcOrd="3" destOrd="0" parTransId="{29231C97-D8F0-4322-A494-98FA189E6E7F}" sibTransId="{0A38A23D-93B3-4692-9D68-99DC9EEFE25D}"/>
    <dgm:cxn modelId="{B98224C8-A013-4185-8FFC-E86D6C788F88}" type="presOf" srcId="{A5C470A6-F2C1-41A9-BF43-6E0C91AA7445}" destId="{AB040216-7549-40C3-9F2D-05DBFA332172}" srcOrd="0" destOrd="0" presId="urn:microsoft.com/office/officeart/2005/8/layout/hProcess9"/>
    <dgm:cxn modelId="{D4B75183-2256-4AE8-8963-DDF225E0359E}" type="presOf" srcId="{244D9E8F-5E26-411D-9FCB-C47DE75CE6B8}" destId="{ECA5F34E-719E-44D8-823D-D20EE9651958}" srcOrd="0" destOrd="0" presId="urn:microsoft.com/office/officeart/2005/8/layout/hProcess9"/>
    <dgm:cxn modelId="{8D42AAF3-9F8F-4B84-B850-2C96617E212E}" type="presParOf" srcId="{ECA5F34E-719E-44D8-823D-D20EE9651958}" destId="{3F400ECE-927E-4D63-B1CE-7A4EC5D76CC9}" srcOrd="0" destOrd="0" presId="urn:microsoft.com/office/officeart/2005/8/layout/hProcess9"/>
    <dgm:cxn modelId="{09AEA6E6-A30A-43D9-84AC-BEB2BE6F9DFE}" type="presParOf" srcId="{ECA5F34E-719E-44D8-823D-D20EE9651958}" destId="{5F64BC79-9A47-4368-A16A-C042DDC09625}" srcOrd="1" destOrd="0" presId="urn:microsoft.com/office/officeart/2005/8/layout/hProcess9"/>
    <dgm:cxn modelId="{35D19CBE-B84D-4EF1-9ADE-062468D03A45}" type="presParOf" srcId="{5F64BC79-9A47-4368-A16A-C042DDC09625}" destId="{1471FC93-8D57-4D78-85E6-897200558463}" srcOrd="0" destOrd="0" presId="urn:microsoft.com/office/officeart/2005/8/layout/hProcess9"/>
    <dgm:cxn modelId="{7B7679EB-CD22-41B9-8D52-0F81FD5969D2}" type="presParOf" srcId="{5F64BC79-9A47-4368-A16A-C042DDC09625}" destId="{73646ED9-DD25-4343-84B3-83F5775A8FFE}" srcOrd="1" destOrd="0" presId="urn:microsoft.com/office/officeart/2005/8/layout/hProcess9"/>
    <dgm:cxn modelId="{3B385F85-5C82-44BC-B7C1-0C67F28F3CC9}" type="presParOf" srcId="{5F64BC79-9A47-4368-A16A-C042DDC09625}" destId="{3F1FC0F6-F2EF-405D-A9C2-1C585D8C3E98}" srcOrd="2" destOrd="0" presId="urn:microsoft.com/office/officeart/2005/8/layout/hProcess9"/>
    <dgm:cxn modelId="{48ACEEE0-CD6A-4C2E-A999-09FE06BE3041}" type="presParOf" srcId="{5F64BC79-9A47-4368-A16A-C042DDC09625}" destId="{9A617127-9C32-4423-B87D-8252AC58D0D6}" srcOrd="3" destOrd="0" presId="urn:microsoft.com/office/officeart/2005/8/layout/hProcess9"/>
    <dgm:cxn modelId="{B31EA01A-0C9A-4E24-A499-435FF9D01F67}" type="presParOf" srcId="{5F64BC79-9A47-4368-A16A-C042DDC09625}" destId="{AB040216-7549-40C3-9F2D-05DBFA332172}" srcOrd="4" destOrd="0" presId="urn:microsoft.com/office/officeart/2005/8/layout/hProcess9"/>
    <dgm:cxn modelId="{F56BB89A-2226-4EF9-A64A-1AB1D6D8ADC6}" type="presParOf" srcId="{5F64BC79-9A47-4368-A16A-C042DDC09625}" destId="{5F7D4453-4020-4FBB-A76C-2B1AF1520A01}" srcOrd="5" destOrd="0" presId="urn:microsoft.com/office/officeart/2005/8/layout/hProcess9"/>
    <dgm:cxn modelId="{5C6BA947-85A5-4E27-806C-AD614F2736A7}" type="presParOf" srcId="{5F64BC79-9A47-4368-A16A-C042DDC09625}" destId="{DA979DCA-B2ED-4463-867B-4E10BFCE2B5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49D44-FCAF-445D-A71F-77716C1EA7EA}">
      <dsp:nvSpPr>
        <dsp:cNvPr id="0" name=""/>
        <dsp:cNvSpPr/>
      </dsp:nvSpPr>
      <dsp:spPr>
        <a:xfrm>
          <a:off x="0" y="0"/>
          <a:ext cx="2741213" cy="3957195"/>
        </a:xfrm>
        <a:prstGeom prst="triangl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A81B2-23EF-400B-96DE-5008444EA047}">
      <dsp:nvSpPr>
        <dsp:cNvPr id="0" name=""/>
        <dsp:cNvSpPr/>
      </dsp:nvSpPr>
      <dsp:spPr>
        <a:xfrm>
          <a:off x="1370606" y="396105"/>
          <a:ext cx="1781789" cy="703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KEPRIBADIAN</a:t>
          </a:r>
        </a:p>
      </dsp:txBody>
      <dsp:txXfrm>
        <a:off x="1404940" y="430439"/>
        <a:ext cx="1713121" cy="634661"/>
      </dsp:txXfrm>
    </dsp:sp>
    <dsp:sp modelId="{AC385B14-969C-400A-A088-634B6C7593D2}">
      <dsp:nvSpPr>
        <dsp:cNvPr id="0" name=""/>
        <dsp:cNvSpPr/>
      </dsp:nvSpPr>
      <dsp:spPr>
        <a:xfrm>
          <a:off x="1370606" y="1187351"/>
          <a:ext cx="1781789" cy="703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-277996"/>
              <a:satOff val="4329"/>
              <a:lumOff val="215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SOSIAL</a:t>
          </a:r>
        </a:p>
      </dsp:txBody>
      <dsp:txXfrm>
        <a:off x="1404940" y="1221685"/>
        <a:ext cx="1713121" cy="634661"/>
      </dsp:txXfrm>
    </dsp:sp>
    <dsp:sp modelId="{0246420A-5321-498E-A8A2-2E713D1374AE}">
      <dsp:nvSpPr>
        <dsp:cNvPr id="0" name=""/>
        <dsp:cNvSpPr/>
      </dsp:nvSpPr>
      <dsp:spPr>
        <a:xfrm>
          <a:off x="1370606" y="1978597"/>
          <a:ext cx="1781789" cy="703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-555991"/>
              <a:satOff val="8658"/>
              <a:lumOff val="431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PEDAGOGIK</a:t>
          </a:r>
        </a:p>
      </dsp:txBody>
      <dsp:txXfrm>
        <a:off x="1404940" y="2012931"/>
        <a:ext cx="1713121" cy="634661"/>
      </dsp:txXfrm>
    </dsp:sp>
    <dsp:sp modelId="{D8E82FDB-0DE5-44CA-B8BF-0623DBD6C4CD}">
      <dsp:nvSpPr>
        <dsp:cNvPr id="0" name=""/>
        <dsp:cNvSpPr/>
      </dsp:nvSpPr>
      <dsp:spPr>
        <a:xfrm>
          <a:off x="1370606" y="2769843"/>
          <a:ext cx="1781789" cy="7033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-277996"/>
              <a:satOff val="4329"/>
              <a:lumOff val="215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PROFESIONAL</a:t>
          </a:r>
        </a:p>
      </dsp:txBody>
      <dsp:txXfrm>
        <a:off x="1404940" y="2804177"/>
        <a:ext cx="1713121" cy="6346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F613A1-6766-4A8D-8720-8F854E292246}">
      <dsp:nvSpPr>
        <dsp:cNvPr id="0" name=""/>
        <dsp:cNvSpPr/>
      </dsp:nvSpPr>
      <dsp:spPr>
        <a:xfrm>
          <a:off x="4292081" y="2473"/>
          <a:ext cx="979669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900" kern="1200">
            <a:solidFill>
              <a:schemeClr val="accent1">
                <a:lumMod val="50000"/>
              </a:schemeClr>
            </a:solidFill>
          </a:endParaRPr>
        </a:p>
      </dsp:txBody>
      <dsp:txXfrm>
        <a:off x="4292081" y="2473"/>
        <a:ext cx="979669" cy="979669"/>
      </dsp:txXfrm>
    </dsp:sp>
    <dsp:sp modelId="{8A087A77-84BC-4997-8A76-D0558B677CC1}">
      <dsp:nvSpPr>
        <dsp:cNvPr id="0" name=""/>
        <dsp:cNvSpPr/>
      </dsp:nvSpPr>
      <dsp:spPr>
        <a:xfrm>
          <a:off x="1230398" y="54361"/>
          <a:ext cx="5078951" cy="5078951"/>
        </a:xfrm>
        <a:prstGeom prst="circularArrow">
          <a:avLst>
            <a:gd name="adj1" fmla="val 3761"/>
            <a:gd name="adj2" fmla="val 234674"/>
            <a:gd name="adj3" fmla="val 19827657"/>
            <a:gd name="adj4" fmla="val 18604933"/>
            <a:gd name="adj5" fmla="val 438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3D74D-D32D-449B-810A-F2D289D6579A}">
      <dsp:nvSpPr>
        <dsp:cNvPr id="0" name=""/>
        <dsp:cNvSpPr/>
      </dsp:nvSpPr>
      <dsp:spPr>
        <a:xfrm>
          <a:off x="5493353" y="1584967"/>
          <a:ext cx="1101119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CP3: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Menguasai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Materi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secara</a:t>
          </a:r>
          <a:r>
            <a:rPr kumimoji="0" lang="en-US" sz="1400" b="1" i="0" u="none" strike="noStrike" kern="120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B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ermakna</a:t>
          </a:r>
          <a:endParaRPr lang="en-US" sz="14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493353" y="1584967"/>
        <a:ext cx="1101119" cy="979669"/>
      </dsp:txXfrm>
    </dsp:sp>
    <dsp:sp modelId="{548E7E22-0D71-4E82-8683-7072E05ECA8F}">
      <dsp:nvSpPr>
        <dsp:cNvPr id="0" name=""/>
        <dsp:cNvSpPr/>
      </dsp:nvSpPr>
      <dsp:spPr>
        <a:xfrm>
          <a:off x="1232344" y="-74486"/>
          <a:ext cx="5078951" cy="5078951"/>
        </a:xfrm>
        <a:prstGeom prst="circularArrow">
          <a:avLst>
            <a:gd name="adj1" fmla="val 3761"/>
            <a:gd name="adj2" fmla="val 234674"/>
            <a:gd name="adj3" fmla="val 1400588"/>
            <a:gd name="adj4" fmla="val 146909"/>
            <a:gd name="adj5" fmla="val 4388"/>
          </a:avLst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98A7A-9C1F-45C5-9A70-4B526BC2E018}">
      <dsp:nvSpPr>
        <dsp:cNvPr id="0" name=""/>
        <dsp:cNvSpPr/>
      </dsp:nvSpPr>
      <dsp:spPr>
        <a:xfrm>
          <a:off x="4906819" y="3533148"/>
          <a:ext cx="1274413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CP4: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Merancang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Pembelajaran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Terpadu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TPACK</a:t>
          </a:r>
          <a:endParaRPr lang="en-US" sz="14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906819" y="3533148"/>
        <a:ext cx="1274413" cy="979669"/>
      </dsp:txXfrm>
    </dsp:sp>
    <dsp:sp modelId="{978665AF-9B60-411C-8B64-B0AADE1B48D2}">
      <dsp:nvSpPr>
        <dsp:cNvPr id="0" name=""/>
        <dsp:cNvSpPr/>
      </dsp:nvSpPr>
      <dsp:spPr>
        <a:xfrm>
          <a:off x="1079153" y="92176"/>
          <a:ext cx="5078951" cy="5078951"/>
        </a:xfrm>
        <a:prstGeom prst="circularArrow">
          <a:avLst>
            <a:gd name="adj1" fmla="val 3761"/>
            <a:gd name="adj2" fmla="val 234674"/>
            <a:gd name="adj3" fmla="val 4208162"/>
            <a:gd name="adj4" fmla="val 3225291"/>
            <a:gd name="adj5" fmla="val 4388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E950C-57F3-42ED-955D-7FFA505255CD}">
      <dsp:nvSpPr>
        <dsp:cNvPr id="0" name=""/>
        <dsp:cNvSpPr/>
      </dsp:nvSpPr>
      <dsp:spPr>
        <a:xfrm>
          <a:off x="3280039" y="4436523"/>
          <a:ext cx="979669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900" kern="1200">
            <a:solidFill>
              <a:schemeClr val="accent1">
                <a:lumMod val="50000"/>
              </a:schemeClr>
            </a:solidFill>
          </a:endParaRPr>
        </a:p>
      </dsp:txBody>
      <dsp:txXfrm>
        <a:off x="3280039" y="4436523"/>
        <a:ext cx="979669" cy="979669"/>
      </dsp:txXfrm>
    </dsp:sp>
    <dsp:sp modelId="{29556CE6-162D-4304-935F-BEBF73F8279A}">
      <dsp:nvSpPr>
        <dsp:cNvPr id="0" name=""/>
        <dsp:cNvSpPr/>
      </dsp:nvSpPr>
      <dsp:spPr>
        <a:xfrm>
          <a:off x="1230398" y="54361"/>
          <a:ext cx="5078951" cy="5078951"/>
        </a:xfrm>
        <a:prstGeom prst="circularArrow">
          <a:avLst>
            <a:gd name="adj1" fmla="val 3761"/>
            <a:gd name="adj2" fmla="val 234674"/>
            <a:gd name="adj3" fmla="val 7177776"/>
            <a:gd name="adj4" fmla="val 6127350"/>
            <a:gd name="adj5" fmla="val 4388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3982A-EFE4-463B-BD30-A0D7D808CF5D}">
      <dsp:nvSpPr>
        <dsp:cNvPr id="0" name=""/>
        <dsp:cNvSpPr/>
      </dsp:nvSpPr>
      <dsp:spPr>
        <a:xfrm>
          <a:off x="970817" y="3558305"/>
          <a:ext cx="1950836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CP6: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Asesmen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ikap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,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Pengetahuan</a:t>
          </a:r>
          <a:r>
            <a: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, </a:t>
          </a:r>
          <a:r>
            <a:rPr kumimoji="0" lang="en-US" sz="14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rPr>
            <a:t>Keterampilan</a:t>
          </a:r>
          <a:endParaRPr lang="en-US" sz="14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970817" y="3558305"/>
        <a:ext cx="1950836" cy="979669"/>
      </dsp:txXfrm>
    </dsp:sp>
    <dsp:sp modelId="{3254876F-0BAA-45E2-BEF3-B6EB79BE69A6}">
      <dsp:nvSpPr>
        <dsp:cNvPr id="0" name=""/>
        <dsp:cNvSpPr/>
      </dsp:nvSpPr>
      <dsp:spPr>
        <a:xfrm>
          <a:off x="1230398" y="54361"/>
          <a:ext cx="5078951" cy="5078951"/>
        </a:xfrm>
        <a:prstGeom prst="circularArrow">
          <a:avLst>
            <a:gd name="adj1" fmla="val 3761"/>
            <a:gd name="adj2" fmla="val 234674"/>
            <a:gd name="adj3" fmla="val 10608362"/>
            <a:gd name="adj4" fmla="val 9334554"/>
            <a:gd name="adj5" fmla="val 4388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B99F5-5019-4EC8-86FD-6661E73E8319}">
      <dsp:nvSpPr>
        <dsp:cNvPr id="0" name=""/>
        <dsp:cNvSpPr/>
      </dsp:nvSpPr>
      <dsp:spPr>
        <a:xfrm>
          <a:off x="850290" y="1584967"/>
          <a:ext cx="1291087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CP7:</a:t>
          </a:r>
          <a:r>
            <a: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6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Tugas</a:t>
          </a:r>
          <a:r>
            <a: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 </a:t>
          </a:r>
          <a:r>
            <a:rPr kumimoji="0" lang="en-US" sz="16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Pengembang</a:t>
          </a:r>
          <a:r>
            <a: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-an </a:t>
          </a:r>
          <a:r>
            <a:rPr kumimoji="0" lang="en-US" sz="16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Diri</a:t>
          </a:r>
          <a:r>
            <a: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n-US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850290" y="1584967"/>
        <a:ext cx="1291087" cy="979669"/>
      </dsp:txXfrm>
    </dsp:sp>
    <dsp:sp modelId="{602A8C08-35A5-4403-8D84-47DE158B92E9}">
      <dsp:nvSpPr>
        <dsp:cNvPr id="0" name=""/>
        <dsp:cNvSpPr/>
      </dsp:nvSpPr>
      <dsp:spPr>
        <a:xfrm>
          <a:off x="1230398" y="54361"/>
          <a:ext cx="5078951" cy="5078951"/>
        </a:xfrm>
        <a:prstGeom prst="circularArrow">
          <a:avLst>
            <a:gd name="adj1" fmla="val 3761"/>
            <a:gd name="adj2" fmla="val 234674"/>
            <a:gd name="adj3" fmla="val 13560393"/>
            <a:gd name="adj4" fmla="val 12337668"/>
            <a:gd name="adj5" fmla="val 4388"/>
          </a:avLst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E2AAA3-B251-42A0-A1D6-D8F30D300C4F}">
      <dsp:nvSpPr>
        <dsp:cNvPr id="0" name=""/>
        <dsp:cNvSpPr/>
      </dsp:nvSpPr>
      <dsp:spPr>
        <a:xfrm>
          <a:off x="2267996" y="2473"/>
          <a:ext cx="979669" cy="979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rPr>
            <a:t>CP1:</a:t>
          </a:r>
          <a:r>
            <a: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r>
            <a:rPr kumimoji="0" lang="en-US" sz="12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Tugas</a:t>
          </a:r>
          <a:r>
            <a: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r>
            <a:rPr kumimoji="0" lang="en-US" sz="1200" b="1" i="0" u="none" strike="noStrike" kern="1200" cap="none" spc="0" normalizeH="0" baseline="0" noProof="0" dirty="0" err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Keprofesian</a:t>
          </a:r>
          <a:r>
            <a: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rPr>
            <a:t> (Performance)</a:t>
          </a:r>
          <a:r>
            <a: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rPr>
            <a:t> </a:t>
          </a:r>
          <a:endParaRPr lang="en-US" sz="1200" b="1" kern="1200" dirty="0">
            <a:solidFill>
              <a:schemeClr val="accent1">
                <a:lumMod val="50000"/>
              </a:schemeClr>
            </a:solidFill>
            <a:latin typeface="+mn-lt"/>
          </a:endParaRPr>
        </a:p>
      </dsp:txBody>
      <dsp:txXfrm>
        <a:off x="2267996" y="2473"/>
        <a:ext cx="979669" cy="979669"/>
      </dsp:txXfrm>
    </dsp:sp>
    <dsp:sp modelId="{2C5572F3-0AA2-4EC0-91DD-A5D282A7C653}">
      <dsp:nvSpPr>
        <dsp:cNvPr id="0" name=""/>
        <dsp:cNvSpPr/>
      </dsp:nvSpPr>
      <dsp:spPr>
        <a:xfrm>
          <a:off x="1230398" y="54361"/>
          <a:ext cx="5078951" cy="5078951"/>
        </a:xfrm>
        <a:prstGeom prst="circularArrow">
          <a:avLst>
            <a:gd name="adj1" fmla="val 3761"/>
            <a:gd name="adj2" fmla="val 234674"/>
            <a:gd name="adj3" fmla="val 16741552"/>
            <a:gd name="adj4" fmla="val 15423774"/>
            <a:gd name="adj5" fmla="val 4388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0D652-E26C-413E-B62A-4BB59D71F0EE}">
      <dsp:nvSpPr>
        <dsp:cNvPr id="0" name=""/>
        <dsp:cNvSpPr/>
      </dsp:nvSpPr>
      <dsp:spPr>
        <a:xfrm>
          <a:off x="1677255" y="-174641"/>
          <a:ext cx="3263708" cy="245973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 dirty="0"/>
        </a:p>
      </dsp:txBody>
      <dsp:txXfrm>
        <a:off x="2112416" y="255811"/>
        <a:ext cx="2393386" cy="1106879"/>
      </dsp:txXfrm>
    </dsp:sp>
    <dsp:sp modelId="{78D3595A-8CD4-4206-AC6C-11BB4571F57B}">
      <dsp:nvSpPr>
        <dsp:cNvPr id="0" name=""/>
        <dsp:cNvSpPr/>
      </dsp:nvSpPr>
      <dsp:spPr>
        <a:xfrm>
          <a:off x="3103722" y="1239703"/>
          <a:ext cx="1475836" cy="147583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CP6</a:t>
          </a:r>
        </a:p>
      </dsp:txBody>
      <dsp:txXfrm>
        <a:off x="3555082" y="1620961"/>
        <a:ext cx="885501" cy="811709"/>
      </dsp:txXfrm>
    </dsp:sp>
    <dsp:sp modelId="{D8B48FEF-965E-4DF3-97B4-85A181F50A09}">
      <dsp:nvSpPr>
        <dsp:cNvPr id="0" name=""/>
        <dsp:cNvSpPr/>
      </dsp:nvSpPr>
      <dsp:spPr>
        <a:xfrm>
          <a:off x="2038660" y="1239703"/>
          <a:ext cx="1475836" cy="147583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CP7</a:t>
          </a:r>
        </a:p>
      </dsp:txBody>
      <dsp:txXfrm>
        <a:off x="2177635" y="1620961"/>
        <a:ext cx="885501" cy="8117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D75E9-4A8C-4AC3-888B-D0253A2F06ED}">
      <dsp:nvSpPr>
        <dsp:cNvPr id="0" name=""/>
        <dsp:cNvSpPr/>
      </dsp:nvSpPr>
      <dsp:spPr>
        <a:xfrm>
          <a:off x="936520" y="0"/>
          <a:ext cx="1351565" cy="135177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1FAA8-1F04-4B15-8C83-7EDF0C609240}">
      <dsp:nvSpPr>
        <dsp:cNvPr id="0" name=""/>
        <dsp:cNvSpPr/>
      </dsp:nvSpPr>
      <dsp:spPr>
        <a:xfrm>
          <a:off x="1141905" y="488030"/>
          <a:ext cx="940796" cy="375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Blended Learning</a:t>
          </a:r>
        </a:p>
      </dsp:txBody>
      <dsp:txXfrm>
        <a:off x="1141905" y="488030"/>
        <a:ext cx="940796" cy="375429"/>
      </dsp:txXfrm>
    </dsp:sp>
    <dsp:sp modelId="{32D0C054-97B9-4DFD-B369-4F483762116D}">
      <dsp:nvSpPr>
        <dsp:cNvPr id="0" name=""/>
        <dsp:cNvSpPr/>
      </dsp:nvSpPr>
      <dsp:spPr>
        <a:xfrm>
          <a:off x="1311913" y="776692"/>
          <a:ext cx="1351565" cy="135177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0206A-C01F-4BB4-9412-EFC56DEFA137}">
      <dsp:nvSpPr>
        <dsp:cNvPr id="0" name=""/>
        <dsp:cNvSpPr/>
      </dsp:nvSpPr>
      <dsp:spPr>
        <a:xfrm>
          <a:off x="1500089" y="1152414"/>
          <a:ext cx="972167" cy="499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On Line Learning </a:t>
          </a:r>
          <a:r>
            <a:rPr lang="en-US" sz="1000" b="1" kern="1200" dirty="0"/>
            <a:t>(Daring)</a:t>
          </a:r>
          <a:endParaRPr lang="en-US" sz="1200" b="1" kern="1200" dirty="0"/>
        </a:p>
      </dsp:txBody>
      <dsp:txXfrm>
        <a:off x="1500089" y="1152414"/>
        <a:ext cx="972167" cy="499858"/>
      </dsp:txXfrm>
    </dsp:sp>
    <dsp:sp modelId="{3F41C5AF-B41E-4F3E-912E-801F0289BF5D}">
      <dsp:nvSpPr>
        <dsp:cNvPr id="0" name=""/>
        <dsp:cNvSpPr/>
      </dsp:nvSpPr>
      <dsp:spPr>
        <a:xfrm>
          <a:off x="1032463" y="1646330"/>
          <a:ext cx="1161204" cy="116166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4ED19-70CB-4CA3-A2B6-7FF28EC4C6EE}">
      <dsp:nvSpPr>
        <dsp:cNvPr id="0" name=""/>
        <dsp:cNvSpPr/>
      </dsp:nvSpPr>
      <dsp:spPr>
        <a:xfrm>
          <a:off x="1182059" y="2051524"/>
          <a:ext cx="860487" cy="375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Blended Learning</a:t>
          </a:r>
        </a:p>
      </dsp:txBody>
      <dsp:txXfrm>
        <a:off x="1182059" y="2051524"/>
        <a:ext cx="860487" cy="3754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8660B-5C24-41F3-9F72-DBBC5D29B509}">
      <dsp:nvSpPr>
        <dsp:cNvPr id="0" name=""/>
        <dsp:cNvSpPr/>
      </dsp:nvSpPr>
      <dsp:spPr>
        <a:xfrm rot="10800000">
          <a:off x="1483350" y="763925"/>
          <a:ext cx="368381" cy="2583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BD1521-1A59-4E9A-B945-608F39076853}">
      <dsp:nvSpPr>
        <dsp:cNvPr id="0" name=""/>
        <dsp:cNvSpPr/>
      </dsp:nvSpPr>
      <dsp:spPr>
        <a:xfrm>
          <a:off x="642875" y="90740"/>
          <a:ext cx="1479946" cy="768788"/>
        </a:xfrm>
        <a:prstGeom prst="roundRect">
          <a:avLst>
            <a:gd name="adj" fmla="val 1667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8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0" kern="1200" noProof="0" dirty="0"/>
            <a:t>Pendekatan pengembangan materi belajar tematik terpadu</a:t>
          </a:r>
        </a:p>
      </dsp:txBody>
      <dsp:txXfrm>
        <a:off x="680411" y="128276"/>
        <a:ext cx="1404874" cy="693716"/>
      </dsp:txXfrm>
    </dsp:sp>
    <dsp:sp modelId="{1462CAA8-7442-40CF-81AB-CC016EA025B0}">
      <dsp:nvSpPr>
        <dsp:cNvPr id="0" name=""/>
        <dsp:cNvSpPr/>
      </dsp:nvSpPr>
      <dsp:spPr>
        <a:xfrm>
          <a:off x="1050331" y="531647"/>
          <a:ext cx="451029" cy="350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B9B4A8-7ADC-44C1-8A19-8A5D059CD1C7}">
      <dsp:nvSpPr>
        <dsp:cNvPr id="0" name=""/>
        <dsp:cNvSpPr/>
      </dsp:nvSpPr>
      <dsp:spPr>
        <a:xfrm rot="10800000">
          <a:off x="1878104" y="1715251"/>
          <a:ext cx="368381" cy="26608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643D560-6936-4A06-8238-E919B9D3ABEB}">
      <dsp:nvSpPr>
        <dsp:cNvPr id="0" name=""/>
        <dsp:cNvSpPr/>
      </dsp:nvSpPr>
      <dsp:spPr>
        <a:xfrm>
          <a:off x="1286721" y="1011101"/>
          <a:ext cx="1411848" cy="825838"/>
        </a:xfrm>
        <a:prstGeom prst="roundRect">
          <a:avLst>
            <a:gd name="adj" fmla="val 1667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None/>
          </a:pPr>
          <a:r>
            <a:rPr lang="id-ID" sz="1400" b="0" kern="1200" noProof="0" dirty="0"/>
            <a:t>Kesesuaian &amp; kecukupan kompetensi dosen</a:t>
          </a:r>
        </a:p>
      </dsp:txBody>
      <dsp:txXfrm>
        <a:off x="1327042" y="1051422"/>
        <a:ext cx="1331206" cy="745196"/>
      </dsp:txXfrm>
    </dsp:sp>
    <dsp:sp modelId="{1328E8E4-9FF5-4D2D-A095-26CC64D580B2}">
      <dsp:nvSpPr>
        <dsp:cNvPr id="0" name=""/>
        <dsp:cNvSpPr/>
      </dsp:nvSpPr>
      <dsp:spPr>
        <a:xfrm>
          <a:off x="353080" y="1409677"/>
          <a:ext cx="451029" cy="350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D528C-1E2C-4B6A-8319-53F9E7F15AE6}">
      <dsp:nvSpPr>
        <dsp:cNvPr id="0" name=""/>
        <dsp:cNvSpPr/>
      </dsp:nvSpPr>
      <dsp:spPr>
        <a:xfrm>
          <a:off x="983413" y="1978661"/>
          <a:ext cx="1256963" cy="524173"/>
        </a:xfrm>
        <a:prstGeom prst="roundRect">
          <a:avLst>
            <a:gd name="adj" fmla="val 1667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0" kern="1200" noProof="0" dirty="0"/>
            <a:t>Pembelajaran kreatif inovatif</a:t>
          </a:r>
        </a:p>
      </dsp:txBody>
      <dsp:txXfrm>
        <a:off x="1009006" y="2004254"/>
        <a:ext cx="1205777" cy="4729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1B08E-1B2B-41D6-97C2-884E9478ADFC}">
      <dsp:nvSpPr>
        <dsp:cNvPr id="0" name=""/>
        <dsp:cNvSpPr/>
      </dsp:nvSpPr>
      <dsp:spPr>
        <a:xfrm>
          <a:off x="1635664" y="278675"/>
          <a:ext cx="710389" cy="41127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0" kern="1200" noProof="0" dirty="0">
              <a:solidFill>
                <a:schemeClr val="tx1"/>
              </a:solidFill>
            </a:rPr>
            <a:t>Koneksi</a:t>
          </a:r>
        </a:p>
      </dsp:txBody>
      <dsp:txXfrm>
        <a:off x="1635664" y="278675"/>
        <a:ext cx="710389" cy="411277"/>
      </dsp:txXfrm>
    </dsp:sp>
    <dsp:sp modelId="{530F6C0D-CB14-4FDC-ACE7-94CC032FE11E}">
      <dsp:nvSpPr>
        <dsp:cNvPr id="0" name=""/>
        <dsp:cNvSpPr/>
      </dsp:nvSpPr>
      <dsp:spPr>
        <a:xfrm>
          <a:off x="198772" y="54106"/>
          <a:ext cx="2256734" cy="2232070"/>
        </a:xfrm>
        <a:prstGeom prst="circularArrow">
          <a:avLst>
            <a:gd name="adj1" fmla="val 5201"/>
            <a:gd name="adj2" fmla="val 335988"/>
            <a:gd name="adj3" fmla="val 21521576"/>
            <a:gd name="adj4" fmla="val 19746207"/>
            <a:gd name="adj5" fmla="val 606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93F88-F4D9-461B-966F-141247DD151C}">
      <dsp:nvSpPr>
        <dsp:cNvPr id="0" name=""/>
        <dsp:cNvSpPr/>
      </dsp:nvSpPr>
      <dsp:spPr>
        <a:xfrm>
          <a:off x="1779590" y="1272567"/>
          <a:ext cx="972113" cy="41127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0" kern="1200" noProof="0" dirty="0">
              <a:solidFill>
                <a:schemeClr val="tx1"/>
              </a:solidFill>
            </a:rPr>
            <a:t>Penerapan</a:t>
          </a:r>
        </a:p>
      </dsp:txBody>
      <dsp:txXfrm>
        <a:off x="1779590" y="1272567"/>
        <a:ext cx="972113" cy="411277"/>
      </dsp:txXfrm>
    </dsp:sp>
    <dsp:sp modelId="{5083A472-D42C-41F9-A28B-D24A51DE2559}">
      <dsp:nvSpPr>
        <dsp:cNvPr id="0" name=""/>
        <dsp:cNvSpPr/>
      </dsp:nvSpPr>
      <dsp:spPr>
        <a:xfrm>
          <a:off x="362120" y="-153099"/>
          <a:ext cx="2232070" cy="2232070"/>
        </a:xfrm>
        <a:prstGeom prst="circularArrow">
          <a:avLst>
            <a:gd name="adj1" fmla="val 5201"/>
            <a:gd name="adj2" fmla="val 335988"/>
            <a:gd name="adj3" fmla="val 3406508"/>
            <a:gd name="adj4" fmla="val 2803116"/>
            <a:gd name="adj5" fmla="val 606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CC7BB-CF2D-4DFD-8F19-F83FADDCC367}">
      <dsp:nvSpPr>
        <dsp:cNvPr id="0" name=""/>
        <dsp:cNvSpPr/>
      </dsp:nvSpPr>
      <dsp:spPr>
        <a:xfrm>
          <a:off x="965211" y="1819755"/>
          <a:ext cx="972113" cy="373889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600" b="1" kern="1200" noProof="0" dirty="0">
              <a:solidFill>
                <a:schemeClr val="bg1"/>
              </a:solidFill>
            </a:rPr>
            <a:t>Refleksi</a:t>
          </a:r>
        </a:p>
      </dsp:txBody>
      <dsp:txXfrm>
        <a:off x="965211" y="1819755"/>
        <a:ext cx="972113" cy="373889"/>
      </dsp:txXfrm>
    </dsp:sp>
    <dsp:sp modelId="{3099FE22-DD34-4428-8513-903C9668A0BF}">
      <dsp:nvSpPr>
        <dsp:cNvPr id="0" name=""/>
        <dsp:cNvSpPr/>
      </dsp:nvSpPr>
      <dsp:spPr>
        <a:xfrm>
          <a:off x="419182" y="-65196"/>
          <a:ext cx="2232070" cy="2232070"/>
        </a:xfrm>
        <a:prstGeom prst="circularArrow">
          <a:avLst>
            <a:gd name="adj1" fmla="val 5201"/>
            <a:gd name="adj2" fmla="val 335988"/>
            <a:gd name="adj3" fmla="val 8143349"/>
            <a:gd name="adj4" fmla="val 7508534"/>
            <a:gd name="adj5" fmla="val 606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513AEB-69DD-44ED-B614-00518DDB5491}">
      <dsp:nvSpPr>
        <dsp:cNvPr id="0" name=""/>
        <dsp:cNvSpPr/>
      </dsp:nvSpPr>
      <dsp:spPr>
        <a:xfrm>
          <a:off x="15430" y="1258417"/>
          <a:ext cx="1271226" cy="41127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200" b="0" kern="1200" noProof="0" dirty="0">
              <a:solidFill>
                <a:schemeClr val="tx1"/>
              </a:solidFill>
            </a:rPr>
            <a:t>Penguatan &amp; </a:t>
          </a:r>
          <a:r>
            <a:rPr lang="en-US" sz="1200" b="0" kern="1200" noProof="0" dirty="0">
              <a:solidFill>
                <a:schemeClr val="tx1"/>
              </a:solidFill>
            </a:rPr>
            <a:t>P</a:t>
          </a:r>
          <a:r>
            <a:rPr lang="id-ID" sz="1200" b="0" kern="1200" noProof="0" dirty="0">
              <a:solidFill>
                <a:schemeClr val="tx1"/>
              </a:solidFill>
            </a:rPr>
            <a:t>engembangan</a:t>
          </a:r>
        </a:p>
      </dsp:txBody>
      <dsp:txXfrm>
        <a:off x="15430" y="1258417"/>
        <a:ext cx="1271226" cy="411277"/>
      </dsp:txXfrm>
    </dsp:sp>
    <dsp:sp modelId="{A08144C3-D377-4E5F-8C82-0AEE92B0F3DE}">
      <dsp:nvSpPr>
        <dsp:cNvPr id="0" name=""/>
        <dsp:cNvSpPr/>
      </dsp:nvSpPr>
      <dsp:spPr>
        <a:xfrm>
          <a:off x="463407" y="-22834"/>
          <a:ext cx="2232070" cy="2232070"/>
        </a:xfrm>
        <a:prstGeom prst="circularArrow">
          <a:avLst>
            <a:gd name="adj1" fmla="val 5201"/>
            <a:gd name="adj2" fmla="val 335988"/>
            <a:gd name="adj3" fmla="val 11852151"/>
            <a:gd name="adj4" fmla="val 10223747"/>
            <a:gd name="adj5" fmla="val 606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080A9-B9C2-410D-9B59-BCB781AABD16}">
      <dsp:nvSpPr>
        <dsp:cNvPr id="0" name=""/>
        <dsp:cNvSpPr/>
      </dsp:nvSpPr>
      <dsp:spPr>
        <a:xfrm>
          <a:off x="261363" y="292837"/>
          <a:ext cx="1159061" cy="41127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400" b="0" kern="1200" noProof="0" dirty="0">
              <a:solidFill>
                <a:schemeClr val="tx1"/>
              </a:solidFill>
            </a:rPr>
            <a:t>Pendahuluan</a:t>
          </a:r>
        </a:p>
      </dsp:txBody>
      <dsp:txXfrm>
        <a:off x="261363" y="292837"/>
        <a:ext cx="1159061" cy="411277"/>
      </dsp:txXfrm>
    </dsp:sp>
    <dsp:sp modelId="{F2D50549-4B17-445D-9A5B-780FD038549D}">
      <dsp:nvSpPr>
        <dsp:cNvPr id="0" name=""/>
        <dsp:cNvSpPr/>
      </dsp:nvSpPr>
      <dsp:spPr>
        <a:xfrm>
          <a:off x="278186" y="156081"/>
          <a:ext cx="2232070" cy="2232070"/>
        </a:xfrm>
        <a:prstGeom prst="circularArrow">
          <a:avLst>
            <a:gd name="adj1" fmla="val 5201"/>
            <a:gd name="adj2" fmla="val 335988"/>
            <a:gd name="adj3" fmla="val 16710723"/>
            <a:gd name="adj4" fmla="val 15687421"/>
            <a:gd name="adj5" fmla="val 6068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400ECE-927E-4D63-B1CE-7A4EC5D76CC9}">
      <dsp:nvSpPr>
        <dsp:cNvPr id="0" name=""/>
        <dsp:cNvSpPr/>
      </dsp:nvSpPr>
      <dsp:spPr>
        <a:xfrm>
          <a:off x="397397" y="0"/>
          <a:ext cx="4955375" cy="1546455"/>
        </a:xfrm>
        <a:prstGeom prst="rightArrow">
          <a:avLst/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71FC93-8D57-4D78-85E6-897200558463}">
      <dsp:nvSpPr>
        <dsp:cNvPr id="0" name=""/>
        <dsp:cNvSpPr/>
      </dsp:nvSpPr>
      <dsp:spPr>
        <a:xfrm>
          <a:off x="1992" y="463936"/>
          <a:ext cx="1294637" cy="6185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4 Des 2004: Guru </a:t>
          </a:r>
          <a:r>
            <a:rPr lang="en-US" sz="1400" b="1" kern="1200" dirty="0" err="1"/>
            <a:t>Sebagai</a:t>
          </a:r>
          <a:r>
            <a:rPr lang="en-US" sz="1400" b="1" kern="1200" dirty="0"/>
            <a:t> </a:t>
          </a:r>
          <a:r>
            <a:rPr lang="en-US" sz="1400" b="1" kern="1200" dirty="0" err="1"/>
            <a:t>Profesi</a:t>
          </a:r>
          <a:endParaRPr lang="en-ID" sz="1400" b="1" kern="1200" dirty="0"/>
        </a:p>
      </dsp:txBody>
      <dsp:txXfrm>
        <a:off x="32189" y="494133"/>
        <a:ext cx="1234243" cy="558188"/>
      </dsp:txXfrm>
    </dsp:sp>
    <dsp:sp modelId="{3F1FC0F6-F2EF-405D-A9C2-1C585D8C3E98}">
      <dsp:nvSpPr>
        <dsp:cNvPr id="0" name=""/>
        <dsp:cNvSpPr/>
      </dsp:nvSpPr>
      <dsp:spPr>
        <a:xfrm>
          <a:off x="1512402" y="463936"/>
          <a:ext cx="1294637" cy="618582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UU-GD 2005</a:t>
          </a:r>
          <a:endParaRPr lang="en-ID" sz="1400" b="1" kern="1200" dirty="0"/>
        </a:p>
      </dsp:txBody>
      <dsp:txXfrm>
        <a:off x="1542599" y="494133"/>
        <a:ext cx="1234243" cy="558188"/>
      </dsp:txXfrm>
    </dsp:sp>
    <dsp:sp modelId="{AB040216-7549-40C3-9F2D-05DBFA332172}">
      <dsp:nvSpPr>
        <dsp:cNvPr id="0" name=""/>
        <dsp:cNvSpPr/>
      </dsp:nvSpPr>
      <dsp:spPr>
        <a:xfrm>
          <a:off x="3022812" y="463936"/>
          <a:ext cx="1294637" cy="618582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Sertifikasi</a:t>
          </a:r>
          <a:r>
            <a:rPr lang="en-US" sz="1400" b="1" kern="1200" dirty="0"/>
            <a:t> Guru 2007</a:t>
          </a:r>
          <a:endParaRPr lang="en-ID" sz="1400" b="1" kern="1200" dirty="0"/>
        </a:p>
      </dsp:txBody>
      <dsp:txXfrm>
        <a:off x="3053009" y="494133"/>
        <a:ext cx="1234243" cy="558188"/>
      </dsp:txXfrm>
    </dsp:sp>
    <dsp:sp modelId="{DA979DCA-B2ED-4463-867B-4E10BFCE2B5B}">
      <dsp:nvSpPr>
        <dsp:cNvPr id="0" name=""/>
        <dsp:cNvSpPr/>
      </dsp:nvSpPr>
      <dsp:spPr>
        <a:xfrm>
          <a:off x="4533223" y="463936"/>
          <a:ext cx="1294637" cy="618582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PP-74 2008:   TPG</a:t>
          </a:r>
          <a:endParaRPr lang="en-ID" sz="1400" b="1" kern="1200" dirty="0"/>
        </a:p>
      </dsp:txBody>
      <dsp:txXfrm>
        <a:off x="4563420" y="494133"/>
        <a:ext cx="1234243" cy="558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31C97-5609-4F8F-B64B-0E2958643346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4C08E-1912-4F9C-B117-50C1DB2FFE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171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4C08E-1912-4F9C-B117-50C1DB2FFE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342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4C08E-1912-4F9C-B117-50C1DB2FFEB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345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83A2E-1A40-4F57-9569-2FBBEB7EB941}" type="slidenum">
              <a:rPr lang="id-ID" smtClean="0"/>
              <a:pPr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972002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485A1-0DE4-4EBB-A5EB-4DA00972E48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0870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4C08E-1912-4F9C-B117-50C1DB2FFEB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0722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4C08E-1912-4F9C-B117-50C1DB2FFE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866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137905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17761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687218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73029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74412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954296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52289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812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41085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97275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60312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9122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DA5F7-282D-4952-A9DC-249837758E85}" type="datetimeFigureOut">
              <a:rPr lang="id-ID" smtClean="0"/>
              <a:pPr/>
              <a:t>02/10/2020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892E-6DAD-4435-8BB4-4EEA4FF66247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84320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QuickStyle" Target="../diagrams/quickStyle6.xml"/><Relationship Id="rId18" Type="http://schemas.microsoft.com/office/2007/relationships/diagramDrawing" Target="../diagrams/drawing6.xml"/><Relationship Id="rId3" Type="http://schemas.openxmlformats.org/officeDocument/2006/relationships/diagramData" Target="../diagrams/data4.xml"/><Relationship Id="rId7" Type="http://schemas.openxmlformats.org/officeDocument/2006/relationships/diagramData" Target="../diagrams/data5.xml"/><Relationship Id="rId12" Type="http://schemas.openxmlformats.org/officeDocument/2006/relationships/diagramLayout" Target="../diagrams/layout6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11" Type="http://schemas.openxmlformats.org/officeDocument/2006/relationships/diagramData" Target="../diagrams/data6.xml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9.png"/><Relationship Id="rId10" Type="http://schemas.openxmlformats.org/officeDocument/2006/relationships/diagramColors" Target="../diagrams/colors5.xml"/><Relationship Id="rId4" Type="http://schemas.openxmlformats.org/officeDocument/2006/relationships/diagramLayout" Target="../diagrams/layout4.xml"/><Relationship Id="rId9" Type="http://schemas.openxmlformats.org/officeDocument/2006/relationships/diagramQuickStyle" Target="../diagrams/quickStyle5.xml"/><Relationship Id="rId14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9A3D85-9EC9-4CE6-810A-49B61F28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7167"/>
            <a:ext cx="12192000" cy="94909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UKM-PPG UNTUK GURU PROFESIONAL DAN HARAPAN 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PERUBAHAN FUNDAMENTAL PADA PENDIDIKAN </a:t>
            </a:r>
            <a:endParaRPr lang="en-ID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xmlns="" id="{CAA6BF37-B362-4423-8022-A848572D2F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73"/>
          <a:stretch/>
        </p:blipFill>
        <p:spPr>
          <a:xfrm>
            <a:off x="9581322" y="2927166"/>
            <a:ext cx="1063487" cy="902539"/>
          </a:xfrm>
          <a:prstGeom prst="rect">
            <a:avLst/>
          </a:prstGeom>
        </p:spPr>
      </p:pic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xmlns="" id="{B9C71F49-6A32-49C8-A3F8-E333AE8959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9435"/>
          <a:stretch/>
        </p:blipFill>
        <p:spPr>
          <a:xfrm>
            <a:off x="1635201" y="2927168"/>
            <a:ext cx="978790" cy="9603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4739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7D030094-6840-42CA-AC37-CBA3567EB90A}"/>
              </a:ext>
            </a:extLst>
          </p:cNvPr>
          <p:cNvSpPr/>
          <p:nvPr/>
        </p:nvSpPr>
        <p:spPr>
          <a:xfrm>
            <a:off x="5649304" y="3350211"/>
            <a:ext cx="854475" cy="76895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98405"/>
            <a:r>
              <a:rPr lang="en-US" sz="275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2</a:t>
            </a:r>
            <a:endParaRPr lang="en-US" sz="1375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7F805E48-D252-42B6-86BD-E14DD6AA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2957"/>
            <a:ext cx="12192000" cy="646043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ASPEK LEGAL FORMAL PPG</a:t>
            </a:r>
            <a:endParaRPr lang="en-ID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6328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1658" y="1080675"/>
            <a:ext cx="5902051" cy="3560605"/>
          </a:xfrm>
          <a:prstGeom prst="roundRect">
            <a:avLst>
              <a:gd name="adj" fmla="val 13162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d-ID" sz="2200" b="1" dirty="0">
                <a:solidFill>
                  <a:schemeClr val="tx1"/>
                </a:solidFill>
              </a:rPr>
              <a:t>UU No. 14/2005 ttg Guru dan Dosen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d-ID" sz="2000" b="1" dirty="0">
                <a:solidFill>
                  <a:schemeClr val="tx1"/>
                </a:solidFill>
              </a:rPr>
              <a:t>Pasal 8: Guru wajib memiliki kualifikasi akademik, </a:t>
            </a:r>
            <a:r>
              <a:rPr lang="id-ID" sz="2800" b="1" dirty="0">
                <a:solidFill>
                  <a:srgbClr val="FF0000"/>
                </a:solidFill>
              </a:rPr>
              <a:t>kompetensi</a:t>
            </a:r>
            <a:r>
              <a:rPr lang="id-ID" sz="2000" b="1" dirty="0">
                <a:solidFill>
                  <a:schemeClr val="tx1"/>
                </a:solidFill>
              </a:rPr>
              <a:t>, sertifikat pendidik, sehat jasmani dan rohani, serta memiliki kemampuan untuk mewujudkan tujuan pendidikan nasional.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d-ID" sz="2000" b="1" dirty="0">
                <a:solidFill>
                  <a:schemeClr val="tx1"/>
                </a:solidFill>
              </a:rPr>
              <a:t>Pasal 10 (1): Kompetensi guru sebagaimana dimaksud dalam Pasal 8  meliputi kompetensi pedagogik, kompetensi kepribadian, kompetensi sosial, dan kompetensi profesional yang diperoleh melalui </a:t>
            </a:r>
            <a:r>
              <a:rPr lang="id-ID" sz="2800" b="1" dirty="0">
                <a:solidFill>
                  <a:srgbClr val="FF0000"/>
                </a:solidFill>
              </a:rPr>
              <a:t>pendidikan profesi</a:t>
            </a:r>
            <a:r>
              <a:rPr lang="id-ID" sz="2000" b="1" dirty="0">
                <a:solidFill>
                  <a:schemeClr val="tx1"/>
                </a:solidFill>
              </a:rPr>
              <a:t>. </a:t>
            </a:r>
            <a:r>
              <a:rPr lang="id-ID" sz="2000" b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id-ID" sz="2400" b="1" dirty="0">
                <a:solidFill>
                  <a:srgbClr val="FF0000"/>
                </a:solidFill>
              </a:rPr>
              <a:t>PPG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553197" y="942126"/>
            <a:ext cx="5666509" cy="3422072"/>
          </a:xfrm>
          <a:prstGeom prst="roundRect">
            <a:avLst>
              <a:gd name="adj" fmla="val 1213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d-ID" sz="2000" b="1" dirty="0">
                <a:solidFill>
                  <a:schemeClr val="tx1"/>
                </a:solidFill>
              </a:rPr>
              <a:t>Psasal 24: Pemerintah/</a:t>
            </a:r>
            <a:r>
              <a:rPr lang="id-ID" sz="2000" b="1" dirty="0" err="1">
                <a:solidFill>
                  <a:schemeClr val="tx1"/>
                </a:solidFill>
              </a:rPr>
              <a:t>prov</a:t>
            </a:r>
            <a:r>
              <a:rPr lang="id-ID" sz="2000" b="1" dirty="0">
                <a:solidFill>
                  <a:schemeClr val="tx1"/>
                </a:solidFill>
              </a:rPr>
              <a:t>/kab/yayasan </a:t>
            </a:r>
            <a:r>
              <a:rPr lang="id-ID" sz="2000" b="1" dirty="0">
                <a:solidFill>
                  <a:srgbClr val="FF0000"/>
                </a:solidFill>
              </a:rPr>
              <a:t>wajib memenuhi kebutuhan guru</a:t>
            </a:r>
            <a:r>
              <a:rPr lang="id-ID" sz="2000" b="1" dirty="0">
                <a:solidFill>
                  <a:schemeClr val="tx1"/>
                </a:solidFill>
              </a:rPr>
              <a:t>, dlm </a:t>
            </a:r>
            <a:r>
              <a:rPr lang="id-ID" sz="2000" b="1" dirty="0">
                <a:solidFill>
                  <a:srgbClr val="FF0000"/>
                </a:solidFill>
              </a:rPr>
              <a:t>jumlah</a:t>
            </a:r>
            <a:r>
              <a:rPr lang="id-ID" sz="2000" b="1" dirty="0">
                <a:solidFill>
                  <a:schemeClr val="tx1"/>
                </a:solidFill>
              </a:rPr>
              <a:t>, </a:t>
            </a:r>
            <a:r>
              <a:rPr lang="id-ID" sz="2000" b="1" dirty="0">
                <a:solidFill>
                  <a:srgbClr val="FF0000"/>
                </a:solidFill>
              </a:rPr>
              <a:t>kualifikasi</a:t>
            </a:r>
            <a:r>
              <a:rPr lang="id-ID" sz="2000" b="1" dirty="0">
                <a:solidFill>
                  <a:schemeClr val="tx1"/>
                </a:solidFill>
              </a:rPr>
              <a:t> , maupun </a:t>
            </a:r>
            <a:r>
              <a:rPr lang="id-ID" sz="2000" b="1" dirty="0">
                <a:solidFill>
                  <a:srgbClr val="FF0000"/>
                </a:solidFill>
              </a:rPr>
              <a:t>kompetensi </a:t>
            </a:r>
            <a:r>
              <a:rPr lang="id-ID" sz="2000" b="1" dirty="0">
                <a:solidFill>
                  <a:schemeClr val="tx1"/>
                </a:solidFill>
              </a:rPr>
              <a:t> untuk menjamin keberlangsungan pendidikan dasar dan menengah.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d-ID" b="1" dirty="0">
                <a:solidFill>
                  <a:schemeClr val="tx1"/>
                </a:solidFill>
              </a:rPr>
              <a:t>PPG seharusnya </a:t>
            </a:r>
            <a:r>
              <a:rPr lang="id-ID" b="1" dirty="0">
                <a:solidFill>
                  <a:srgbClr val="FF0000"/>
                </a:solidFill>
              </a:rPr>
              <a:t>menghasilkan</a:t>
            </a:r>
            <a:r>
              <a:rPr lang="id-ID" b="1" dirty="0">
                <a:solidFill>
                  <a:schemeClr val="tx1"/>
                </a:solidFill>
              </a:rPr>
              <a:t> calon guru sebanyak guru baru (pengganti pensiun, unt sekolah yg kurang guru dan USB), sesuai dg jenisnya.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d-ID" b="1" dirty="0">
                <a:solidFill>
                  <a:schemeClr val="tx1"/>
                </a:solidFill>
              </a:rPr>
              <a:t>Sejak 2016 Guru PNS (K-2) yg tidak memiliki sertifikat pendidik diangkat sbg </a:t>
            </a:r>
            <a:r>
              <a:rPr lang="id-ID" b="1" dirty="0">
                <a:solidFill>
                  <a:srgbClr val="FF0000"/>
                </a:solidFill>
              </a:rPr>
              <a:t>“fungsional umum” </a:t>
            </a:r>
            <a:r>
              <a:rPr lang="id-ID" b="1" dirty="0">
                <a:solidFill>
                  <a:schemeClr val="tx1"/>
                </a:solidFill>
              </a:rPr>
              <a:t>dan bukan guru.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6040581" y="2015490"/>
            <a:ext cx="748144" cy="148936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6636333" y="4513130"/>
            <a:ext cx="5417127" cy="19569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>
                <a:solidFill>
                  <a:schemeClr val="tx1"/>
                </a:solidFill>
              </a:rPr>
              <a:t>PP No. 19/2017, pasal 66.</a:t>
            </a:r>
          </a:p>
          <a:p>
            <a:r>
              <a:rPr lang="id-ID" b="1" dirty="0">
                <a:solidFill>
                  <a:schemeClr val="tx1"/>
                </a:solidFill>
              </a:rPr>
              <a:t>(l) Bagi Guru Dalam Jabatan Yang Diangkat Sampai dengan akhir tahun 2015 dan sudah memiliki Kualilikasi akadem</a:t>
            </a:r>
            <a:r>
              <a:rPr lang="en-US" b="1" dirty="0" err="1">
                <a:solidFill>
                  <a:schemeClr val="tx1"/>
                </a:solidFill>
              </a:rPr>
              <a:t>ik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id-ID" b="1" dirty="0">
                <a:solidFill>
                  <a:schemeClr val="tx1"/>
                </a:solidFill>
              </a:rPr>
              <a:t>belum memperoleh Serti</a:t>
            </a:r>
            <a:r>
              <a:rPr lang="en-US" b="1" dirty="0">
                <a:solidFill>
                  <a:schemeClr val="tx1"/>
                </a:solidFill>
              </a:rPr>
              <a:t>f</a:t>
            </a:r>
            <a:r>
              <a:rPr lang="id-ID" b="1" dirty="0">
                <a:solidFill>
                  <a:schemeClr val="tx1"/>
                </a:solidFill>
              </a:rPr>
              <a:t>ikat Pendidik dapat memperoleh Sertif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id-ID" b="1" dirty="0">
                <a:solidFill>
                  <a:schemeClr val="tx1"/>
                </a:solidFill>
              </a:rPr>
              <a:t>kat Pendidik melalui </a:t>
            </a:r>
            <a:r>
              <a:rPr lang="id-ID" sz="2400" b="1" dirty="0">
                <a:solidFill>
                  <a:srgbClr val="FF0000"/>
                </a:solidFill>
              </a:rPr>
              <a:t>Pendidikan profesi Guru</a:t>
            </a:r>
            <a:r>
              <a:rPr lang="id-ID" b="1" dirty="0">
                <a:solidFill>
                  <a:schemeClr val="tx1"/>
                </a:solidFill>
              </a:rPr>
              <a:t>. </a:t>
            </a:r>
            <a:r>
              <a:rPr lang="id-ID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id-ID" b="1" dirty="0">
                <a:solidFill>
                  <a:srgbClr val="FF0000"/>
                </a:solidFill>
                <a:sym typeface="Wingdings" panose="05000000000000000000" pitchFamily="2" charset="2"/>
              </a:rPr>
              <a:t> PPG Daljab</a:t>
            </a:r>
            <a:endParaRPr lang="id-ID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3448" y="96978"/>
            <a:ext cx="11028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/>
              <a:t>PPG sebagai Amanah UU No. 14/2005 ttg Guru dan Dosen </a:t>
            </a:r>
            <a:r>
              <a:rPr lang="id-ID" sz="2400" b="1" dirty="0">
                <a:sym typeface="Wingdings" panose="05000000000000000000" pitchFamily="2" charset="2"/>
              </a:rPr>
              <a:t> PP 74/2008; PP 19/2017</a:t>
            </a:r>
            <a:endParaRPr lang="id-ID" sz="24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80109" y="4700155"/>
            <a:ext cx="6054436" cy="18391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b="1" dirty="0">
                <a:solidFill>
                  <a:schemeClr val="tx1"/>
                </a:solidFill>
              </a:rPr>
              <a:t>Pasal 82 (2): </a:t>
            </a:r>
            <a:r>
              <a:rPr lang="id-ID" b="1" dirty="0">
                <a:solidFill>
                  <a:srgbClr val="FF0000"/>
                </a:solidFill>
              </a:rPr>
              <a:t>Guru</a:t>
            </a:r>
            <a:r>
              <a:rPr lang="id-ID" b="1" dirty="0">
                <a:solidFill>
                  <a:schemeClr val="tx1"/>
                </a:solidFill>
              </a:rPr>
              <a:t> yang belum memiliki kualifikasi akademik dan sertifikat pendidik sebagaimana dimaksud pada UndangUndang ini </a:t>
            </a:r>
            <a:r>
              <a:rPr lang="id-ID" b="1" dirty="0">
                <a:solidFill>
                  <a:srgbClr val="FF0000"/>
                </a:solidFill>
              </a:rPr>
              <a:t>wajib </a:t>
            </a:r>
            <a:r>
              <a:rPr lang="id-ID" b="1" dirty="0">
                <a:solidFill>
                  <a:schemeClr val="tx1"/>
                </a:solidFill>
              </a:rPr>
              <a:t>memenuhi kualifikasi akademik dan sertifikat pendidik </a:t>
            </a:r>
            <a:r>
              <a:rPr lang="id-ID" sz="2400" b="1" dirty="0">
                <a:solidFill>
                  <a:srgbClr val="FF0000"/>
                </a:solidFill>
              </a:rPr>
              <a:t>paling lama 10 (sepuluh) tahun</a:t>
            </a:r>
            <a:r>
              <a:rPr lang="id-ID" sz="2000" b="1" dirty="0">
                <a:solidFill>
                  <a:srgbClr val="FF0000"/>
                </a:solidFill>
              </a:rPr>
              <a:t> </a:t>
            </a:r>
            <a:r>
              <a:rPr lang="id-ID" b="1" dirty="0">
                <a:solidFill>
                  <a:schemeClr val="tx1"/>
                </a:solidFill>
              </a:rPr>
              <a:t>sejak berlakunya Undang-Undang ini.</a:t>
            </a:r>
            <a:endParaRPr lang="id-ID" dirty="0"/>
          </a:p>
        </p:txBody>
      </p:sp>
      <p:sp>
        <p:nvSpPr>
          <p:cNvPr id="11" name="Right Arrow 10"/>
          <p:cNvSpPr/>
          <p:nvPr/>
        </p:nvSpPr>
        <p:spPr>
          <a:xfrm>
            <a:off x="6040576" y="4801300"/>
            <a:ext cx="748144" cy="148936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Freeform 9"/>
          <p:cNvSpPr/>
          <p:nvPr/>
        </p:nvSpPr>
        <p:spPr>
          <a:xfrm flipV="1">
            <a:off x="4440384" y="3941961"/>
            <a:ext cx="6310743" cy="1811130"/>
          </a:xfrm>
          <a:custGeom>
            <a:avLst/>
            <a:gdLst>
              <a:gd name="connsiteX0" fmla="*/ 0 w 1246909"/>
              <a:gd name="connsiteY0" fmla="*/ 0 h 872836"/>
              <a:gd name="connsiteX1" fmla="*/ 1246909 w 1246909"/>
              <a:gd name="connsiteY1" fmla="*/ 872836 h 872836"/>
              <a:gd name="connsiteX2" fmla="*/ 1246909 w 1246909"/>
              <a:gd name="connsiteY2" fmla="*/ 872836 h 87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6909" h="872836">
                <a:moveTo>
                  <a:pt x="0" y="0"/>
                </a:moveTo>
                <a:lnTo>
                  <a:pt x="1246909" y="872836"/>
                </a:lnTo>
                <a:lnTo>
                  <a:pt x="1246909" y="872836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Freeform 7"/>
          <p:cNvSpPr/>
          <p:nvPr/>
        </p:nvSpPr>
        <p:spPr>
          <a:xfrm>
            <a:off x="4475018" y="5763491"/>
            <a:ext cx="3955476" cy="950277"/>
          </a:xfrm>
          <a:custGeom>
            <a:avLst/>
            <a:gdLst>
              <a:gd name="connsiteX0" fmla="*/ 0 w 3865418"/>
              <a:gd name="connsiteY0" fmla="*/ 0 h 950277"/>
              <a:gd name="connsiteX1" fmla="*/ 2355273 w 3865418"/>
              <a:gd name="connsiteY1" fmla="*/ 928254 h 950277"/>
              <a:gd name="connsiteX2" fmla="*/ 3865418 w 3865418"/>
              <a:gd name="connsiteY2" fmla="*/ 568036 h 95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5418" h="950277">
                <a:moveTo>
                  <a:pt x="0" y="0"/>
                </a:moveTo>
                <a:cubicBezTo>
                  <a:pt x="855518" y="416790"/>
                  <a:pt x="1711037" y="833581"/>
                  <a:pt x="2355273" y="928254"/>
                </a:cubicBezTo>
                <a:cubicBezTo>
                  <a:pt x="2999509" y="1022927"/>
                  <a:pt x="3432463" y="795481"/>
                  <a:pt x="3865418" y="568036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8599054" y="1665302"/>
            <a:ext cx="634398" cy="10083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B0D2F17-4887-4A9A-B2CF-BFCCB0991F5C}"/>
              </a:ext>
            </a:extLst>
          </p:cNvPr>
          <p:cNvGrpSpPr/>
          <p:nvPr/>
        </p:nvGrpSpPr>
        <p:grpSpPr>
          <a:xfrm>
            <a:off x="1262270" y="2230598"/>
            <a:ext cx="2862469" cy="2469557"/>
            <a:chOff x="1262270" y="2230598"/>
            <a:chExt cx="2862469" cy="2469557"/>
          </a:xfrm>
        </p:grpSpPr>
        <p:sp>
          <p:nvSpPr>
            <p:cNvPr id="5" name="Freeform 4"/>
            <p:cNvSpPr/>
            <p:nvPr/>
          </p:nvSpPr>
          <p:spPr>
            <a:xfrm>
              <a:off x="1430480" y="2230598"/>
              <a:ext cx="1084120" cy="2133600"/>
            </a:xfrm>
            <a:custGeom>
              <a:avLst/>
              <a:gdLst>
                <a:gd name="connsiteX0" fmla="*/ 0 w 1246909"/>
                <a:gd name="connsiteY0" fmla="*/ 0 h 872836"/>
                <a:gd name="connsiteX1" fmla="*/ 1246909 w 1246909"/>
                <a:gd name="connsiteY1" fmla="*/ 872836 h 872836"/>
                <a:gd name="connsiteX2" fmla="*/ 1246909 w 1246909"/>
                <a:gd name="connsiteY2" fmla="*/ 872836 h 87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6909" h="872836">
                  <a:moveTo>
                    <a:pt x="0" y="0"/>
                  </a:moveTo>
                  <a:lnTo>
                    <a:pt x="1246909" y="872836"/>
                  </a:lnTo>
                  <a:lnTo>
                    <a:pt x="1246909" y="872836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A5282901-4A92-4A0C-865B-82AD2E70F291}"/>
                </a:ext>
              </a:extLst>
            </p:cNvPr>
            <p:cNvSpPr/>
            <p:nvPr/>
          </p:nvSpPr>
          <p:spPr>
            <a:xfrm>
              <a:off x="1262270" y="4253948"/>
              <a:ext cx="2862469" cy="446207"/>
            </a:xfrm>
            <a:prstGeom prst="rect">
              <a:avLst/>
            </a:prstGeom>
            <a:solidFill>
              <a:schemeClr val="accent1">
                <a:alpha val="3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xmlns="" val="3107994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3" grpId="0" animBg="1"/>
      <p:bldP spid="11" grpId="0" animBg="1"/>
      <p:bldP spid="10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Straight Arrow Connector 125"/>
          <p:cNvCxnSpPr>
            <a:cxnSpLocks/>
          </p:cNvCxnSpPr>
          <p:nvPr/>
        </p:nvCxnSpPr>
        <p:spPr>
          <a:xfrm>
            <a:off x="7539883" y="1834789"/>
            <a:ext cx="1447" cy="12717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0154072" y="3026261"/>
            <a:ext cx="1783756" cy="1489986"/>
            <a:chOff x="8381324" y="1965959"/>
            <a:chExt cx="1966636" cy="1786453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1324" y="1965959"/>
              <a:ext cx="1952531" cy="178645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78" name="Rectangle 77"/>
            <p:cNvSpPr/>
            <p:nvPr/>
          </p:nvSpPr>
          <p:spPr>
            <a:xfrm>
              <a:off x="8381324" y="3424800"/>
              <a:ext cx="1966636" cy="29488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>
                  <a:solidFill>
                    <a:srgbClr val="FF0000"/>
                  </a:solidFill>
                </a:rPr>
                <a:t>Guru profesional</a:t>
              </a:r>
            </a:p>
          </p:txBody>
        </p:sp>
      </p:grpSp>
      <p:sp>
        <p:nvSpPr>
          <p:cNvPr id="104" name="Right Arrow 103"/>
          <p:cNvSpPr/>
          <p:nvPr/>
        </p:nvSpPr>
        <p:spPr>
          <a:xfrm>
            <a:off x="9757405" y="3431843"/>
            <a:ext cx="694351" cy="87219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966E790-35E2-4D64-983F-23426D39B055}"/>
              </a:ext>
            </a:extLst>
          </p:cNvPr>
          <p:cNvGrpSpPr/>
          <p:nvPr/>
        </p:nvGrpSpPr>
        <p:grpSpPr>
          <a:xfrm>
            <a:off x="8462877" y="2882310"/>
            <a:ext cx="1504627" cy="1838273"/>
            <a:chOff x="8246359" y="1673029"/>
            <a:chExt cx="1892886" cy="18382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B16D6B3E-F1CE-429D-980E-B6DAC1C6EA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0598" t="18937" r="10410" b="54063"/>
            <a:stretch/>
          </p:blipFill>
          <p:spPr>
            <a:xfrm>
              <a:off x="8246359" y="1673029"/>
              <a:ext cx="1892886" cy="147732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DAABE22-C558-4D87-97B0-C5536CD865AB}"/>
                </a:ext>
              </a:extLst>
            </p:cNvPr>
            <p:cNvSpPr txBox="1"/>
            <p:nvPr/>
          </p:nvSpPr>
          <p:spPr>
            <a:xfrm>
              <a:off x="8246359" y="3141970"/>
              <a:ext cx="1890756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UKMPPG</a:t>
              </a:r>
              <a:endParaRPr lang="en-ID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ight Arrow 103">
            <a:extLst>
              <a:ext uri="{FF2B5EF4-FFF2-40B4-BE49-F238E27FC236}">
                <a16:creationId xmlns:a16="http://schemas.microsoft.com/office/drawing/2014/main" xmlns="" id="{52862530-F3B9-4AD6-B26C-7C8A8203C6B9}"/>
              </a:ext>
            </a:extLst>
          </p:cNvPr>
          <p:cNvSpPr/>
          <p:nvPr/>
        </p:nvSpPr>
        <p:spPr>
          <a:xfrm>
            <a:off x="7941056" y="3357197"/>
            <a:ext cx="694351" cy="87219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0" name="Group 79"/>
          <p:cNvGrpSpPr/>
          <p:nvPr/>
        </p:nvGrpSpPr>
        <p:grpSpPr>
          <a:xfrm>
            <a:off x="3596640" y="3131106"/>
            <a:ext cx="2927986" cy="1327865"/>
            <a:chOff x="1524000" y="2628186"/>
            <a:chExt cx="2927986" cy="1327865"/>
          </a:xfrm>
        </p:grpSpPr>
        <p:sp>
          <p:nvSpPr>
            <p:cNvPr id="81" name="Rounded Rectangle 80"/>
            <p:cNvSpPr/>
            <p:nvPr/>
          </p:nvSpPr>
          <p:spPr>
            <a:xfrm>
              <a:off x="1524000" y="2628186"/>
              <a:ext cx="2927986" cy="132786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82" name="Group 19"/>
            <p:cNvGrpSpPr>
              <a:grpSpLocks/>
            </p:cNvGrpSpPr>
            <p:nvPr/>
          </p:nvGrpSpPr>
          <p:grpSpPr bwMode="auto">
            <a:xfrm>
              <a:off x="1639968" y="2752093"/>
              <a:ext cx="964407" cy="1049020"/>
              <a:chOff x="0" y="0"/>
              <a:chExt cx="1058863" cy="796925"/>
            </a:xfrm>
          </p:grpSpPr>
          <p:sp>
            <p:nvSpPr>
              <p:cNvPr id="92" name="AutoShape 20"/>
              <p:cNvSpPr>
                <a:spLocks/>
              </p:cNvSpPr>
              <p:nvPr/>
            </p:nvSpPr>
            <p:spPr bwMode="auto">
              <a:xfrm>
                <a:off x="0" y="0"/>
                <a:ext cx="1058863" cy="796925"/>
              </a:xfrm>
              <a:custGeom>
                <a:avLst/>
                <a:gdLst>
                  <a:gd name="T0" fmla="*/ 529432 w 21600"/>
                  <a:gd name="T1" fmla="*/ 398463 h 21600"/>
                  <a:gd name="T2" fmla="*/ 529432 w 21600"/>
                  <a:gd name="T3" fmla="*/ 398463 h 21600"/>
                  <a:gd name="T4" fmla="*/ 529432 w 21600"/>
                  <a:gd name="T5" fmla="*/ 398463 h 21600"/>
                  <a:gd name="T6" fmla="*/ 529432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9" y="0"/>
                    </a:lnTo>
                    <a:lnTo>
                      <a:pt x="21600" y="10800"/>
                    </a:lnTo>
                    <a:lnTo>
                      <a:pt x="17279" y="21600"/>
                    </a:lnTo>
                    <a:lnTo>
                      <a:pt x="0" y="21600"/>
                    </a:lnTo>
                    <a:lnTo>
                      <a:pt x="4316" y="1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6092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blurRad="38100" dist="200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93" name="AutoShape 21"/>
              <p:cNvSpPr>
                <a:spLocks/>
              </p:cNvSpPr>
              <p:nvPr/>
            </p:nvSpPr>
            <p:spPr bwMode="auto">
              <a:xfrm>
                <a:off x="0" y="165100"/>
                <a:ext cx="1058863" cy="4667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1100"/>
                  </a:spcBef>
                  <a:defRPr/>
                </a:pPr>
                <a:r>
                  <a:rPr lang="en-US" altLang="en-US" sz="2700">
                    <a:solidFill>
                      <a:srgbClr val="FFFFFF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1</a:t>
                </a:r>
                <a:endParaRPr lang="en-US" alt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83" name="Group 22"/>
            <p:cNvGrpSpPr>
              <a:grpSpLocks/>
            </p:cNvGrpSpPr>
            <p:nvPr/>
          </p:nvGrpSpPr>
          <p:grpSpPr bwMode="auto">
            <a:xfrm>
              <a:off x="2356724" y="2752093"/>
              <a:ext cx="792956" cy="1049020"/>
              <a:chOff x="0" y="0"/>
              <a:chExt cx="1057276" cy="796925"/>
            </a:xfrm>
          </p:grpSpPr>
          <p:sp>
            <p:nvSpPr>
              <p:cNvPr id="90" name="AutoShape 23"/>
              <p:cNvSpPr>
                <a:spLocks/>
              </p:cNvSpPr>
              <p:nvPr/>
            </p:nvSpPr>
            <p:spPr bwMode="auto">
              <a:xfrm>
                <a:off x="0" y="0"/>
                <a:ext cx="1057276" cy="796925"/>
              </a:xfrm>
              <a:custGeom>
                <a:avLst/>
                <a:gdLst>
                  <a:gd name="T0" fmla="*/ 528638 w 21600"/>
                  <a:gd name="T1" fmla="*/ 398463 h 21600"/>
                  <a:gd name="T2" fmla="*/ 528638 w 21600"/>
                  <a:gd name="T3" fmla="*/ 398463 h 21600"/>
                  <a:gd name="T4" fmla="*/ 528638 w 21600"/>
                  <a:gd name="T5" fmla="*/ 398463 h 21600"/>
                  <a:gd name="T6" fmla="*/ 528638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8" y="0"/>
                    </a:lnTo>
                    <a:lnTo>
                      <a:pt x="21600" y="10800"/>
                    </a:lnTo>
                    <a:lnTo>
                      <a:pt x="17278" y="21600"/>
                    </a:lnTo>
                    <a:lnTo>
                      <a:pt x="0" y="21600"/>
                    </a:lnTo>
                    <a:lnTo>
                      <a:pt x="4317" y="1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6092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blurRad="38100" dist="200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 dirty="0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91" name="AutoShape 24"/>
              <p:cNvSpPr>
                <a:spLocks/>
              </p:cNvSpPr>
              <p:nvPr/>
            </p:nvSpPr>
            <p:spPr bwMode="auto">
              <a:xfrm>
                <a:off x="0" y="165100"/>
                <a:ext cx="1057276" cy="4667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1100"/>
                  </a:spcBef>
                  <a:defRPr/>
                </a:pPr>
                <a:r>
                  <a:rPr lang="en-US" altLang="en-US" sz="2700">
                    <a:solidFill>
                      <a:srgbClr val="FFFFFF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2</a:t>
                </a:r>
                <a:endParaRPr lang="en-US" alt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84" name="Group 25"/>
            <p:cNvGrpSpPr>
              <a:grpSpLocks/>
            </p:cNvGrpSpPr>
            <p:nvPr/>
          </p:nvGrpSpPr>
          <p:grpSpPr bwMode="auto">
            <a:xfrm>
              <a:off x="2980611" y="2763204"/>
              <a:ext cx="792956" cy="1049020"/>
              <a:chOff x="0" y="0"/>
              <a:chExt cx="1057276" cy="796925"/>
            </a:xfrm>
          </p:grpSpPr>
          <p:sp>
            <p:nvSpPr>
              <p:cNvPr id="88" name="AutoShape 26"/>
              <p:cNvSpPr>
                <a:spLocks/>
              </p:cNvSpPr>
              <p:nvPr/>
            </p:nvSpPr>
            <p:spPr bwMode="auto">
              <a:xfrm>
                <a:off x="0" y="0"/>
                <a:ext cx="1057276" cy="796925"/>
              </a:xfrm>
              <a:custGeom>
                <a:avLst/>
                <a:gdLst>
                  <a:gd name="T0" fmla="*/ 528638 w 21600"/>
                  <a:gd name="T1" fmla="*/ 398463 h 21600"/>
                  <a:gd name="T2" fmla="*/ 528638 w 21600"/>
                  <a:gd name="T3" fmla="*/ 398463 h 21600"/>
                  <a:gd name="T4" fmla="*/ 528638 w 21600"/>
                  <a:gd name="T5" fmla="*/ 398463 h 21600"/>
                  <a:gd name="T6" fmla="*/ 528638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8" y="0"/>
                    </a:lnTo>
                    <a:lnTo>
                      <a:pt x="21600" y="10800"/>
                    </a:lnTo>
                    <a:lnTo>
                      <a:pt x="17278" y="21600"/>
                    </a:lnTo>
                    <a:lnTo>
                      <a:pt x="0" y="21600"/>
                    </a:lnTo>
                    <a:lnTo>
                      <a:pt x="4317" y="1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6092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blurRad="38100" dist="200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89" name="AutoShape 27"/>
              <p:cNvSpPr>
                <a:spLocks/>
              </p:cNvSpPr>
              <p:nvPr/>
            </p:nvSpPr>
            <p:spPr bwMode="auto">
              <a:xfrm>
                <a:off x="0" y="165100"/>
                <a:ext cx="1057276" cy="4667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1100"/>
                  </a:spcBef>
                  <a:defRPr/>
                </a:pPr>
                <a:r>
                  <a:rPr lang="en-US" altLang="en-US" sz="2700" dirty="0">
                    <a:solidFill>
                      <a:srgbClr val="FFFFFF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3</a:t>
                </a:r>
                <a:endParaRPr lang="en-US" altLang="en-US" dirty="0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85" name="Group 28"/>
            <p:cNvGrpSpPr>
              <a:grpSpLocks/>
            </p:cNvGrpSpPr>
            <p:nvPr/>
          </p:nvGrpSpPr>
          <p:grpSpPr bwMode="auto">
            <a:xfrm>
              <a:off x="3572352" y="2763204"/>
              <a:ext cx="794147" cy="1049020"/>
              <a:chOff x="0" y="0"/>
              <a:chExt cx="1058863" cy="796925"/>
            </a:xfrm>
          </p:grpSpPr>
          <p:sp>
            <p:nvSpPr>
              <p:cNvPr id="86" name="AutoShape 29"/>
              <p:cNvSpPr>
                <a:spLocks/>
              </p:cNvSpPr>
              <p:nvPr/>
            </p:nvSpPr>
            <p:spPr bwMode="auto">
              <a:xfrm>
                <a:off x="0" y="0"/>
                <a:ext cx="1058863" cy="796925"/>
              </a:xfrm>
              <a:custGeom>
                <a:avLst/>
                <a:gdLst>
                  <a:gd name="T0" fmla="*/ 529432 w 21600"/>
                  <a:gd name="T1" fmla="*/ 398463 h 21600"/>
                  <a:gd name="T2" fmla="*/ 529432 w 21600"/>
                  <a:gd name="T3" fmla="*/ 398463 h 21600"/>
                  <a:gd name="T4" fmla="*/ 529432 w 21600"/>
                  <a:gd name="T5" fmla="*/ 398463 h 21600"/>
                  <a:gd name="T6" fmla="*/ 529432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9" y="0"/>
                    </a:lnTo>
                    <a:lnTo>
                      <a:pt x="21600" y="10800"/>
                    </a:lnTo>
                    <a:lnTo>
                      <a:pt x="17279" y="21600"/>
                    </a:lnTo>
                    <a:lnTo>
                      <a:pt x="0" y="21600"/>
                    </a:lnTo>
                    <a:lnTo>
                      <a:pt x="4313" y="1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6092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blurRad="38100" dist="200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87" name="AutoShape 30"/>
              <p:cNvSpPr>
                <a:spLocks/>
              </p:cNvSpPr>
              <p:nvPr/>
            </p:nvSpPr>
            <p:spPr bwMode="auto">
              <a:xfrm>
                <a:off x="0" y="165100"/>
                <a:ext cx="1058863" cy="4667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1100"/>
                  </a:spcBef>
                  <a:defRPr/>
                </a:pPr>
                <a:r>
                  <a:rPr lang="en-US" altLang="en-US" sz="2700">
                    <a:solidFill>
                      <a:srgbClr val="FFFFFF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4</a:t>
                </a:r>
                <a:endParaRPr lang="en-US" alt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6736567" y="3131106"/>
            <a:ext cx="1378984" cy="1310183"/>
            <a:chOff x="4743450" y="2645868"/>
            <a:chExt cx="1378984" cy="1310183"/>
          </a:xfrm>
        </p:grpSpPr>
        <p:sp>
          <p:nvSpPr>
            <p:cNvPr id="95" name="Rounded Rectangle 94"/>
            <p:cNvSpPr/>
            <p:nvPr/>
          </p:nvSpPr>
          <p:spPr>
            <a:xfrm>
              <a:off x="4743450" y="2645868"/>
              <a:ext cx="1333263" cy="131018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96" name="Group 35"/>
            <p:cNvGrpSpPr>
              <a:grpSpLocks/>
            </p:cNvGrpSpPr>
            <p:nvPr/>
          </p:nvGrpSpPr>
          <p:grpSpPr bwMode="auto">
            <a:xfrm>
              <a:off x="5394972" y="2797972"/>
              <a:ext cx="606742" cy="1014252"/>
              <a:chOff x="-1" y="0"/>
              <a:chExt cx="1162051" cy="796925"/>
            </a:xfrm>
          </p:grpSpPr>
          <p:sp>
            <p:nvSpPr>
              <p:cNvPr id="101" name="AutoShape 36"/>
              <p:cNvSpPr>
                <a:spLocks/>
              </p:cNvSpPr>
              <p:nvPr/>
            </p:nvSpPr>
            <p:spPr bwMode="auto">
              <a:xfrm>
                <a:off x="-1" y="0"/>
                <a:ext cx="1162051" cy="796925"/>
              </a:xfrm>
              <a:custGeom>
                <a:avLst/>
                <a:gdLst>
                  <a:gd name="T0" fmla="*/ 581026 w 21600"/>
                  <a:gd name="T1" fmla="*/ 398463 h 21600"/>
                  <a:gd name="T2" fmla="*/ 581026 w 21600"/>
                  <a:gd name="T3" fmla="*/ 398463 h 21600"/>
                  <a:gd name="T4" fmla="*/ 581026 w 21600"/>
                  <a:gd name="T5" fmla="*/ 398463 h 21600"/>
                  <a:gd name="T6" fmla="*/ 581026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7" y="0"/>
                    </a:lnTo>
                    <a:lnTo>
                      <a:pt x="21599" y="10800"/>
                    </a:lnTo>
                    <a:lnTo>
                      <a:pt x="17277" y="21600"/>
                    </a:lnTo>
                    <a:lnTo>
                      <a:pt x="0" y="21600"/>
                    </a:lnTo>
                    <a:lnTo>
                      <a:pt x="4319" y="1080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9035"/>
                  </a:gs>
                  <a:gs pos="20000">
                    <a:srgbClr val="FF9034"/>
                  </a:gs>
                  <a:gs pos="100000">
                    <a:srgbClr val="C96D20"/>
                  </a:gs>
                </a:gsLst>
                <a:lin ang="5400000"/>
              </a:gradFill>
              <a:ln>
                <a:noFill/>
              </a:ln>
              <a:effectLst>
                <a:outerShdw blurRad="38100" dist="23000" dir="5400000" algn="ctr" rotWithShape="0">
                  <a:srgbClr val="000000">
                    <a:alpha val="34998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02" name="AutoShape 37"/>
              <p:cNvSpPr>
                <a:spLocks/>
              </p:cNvSpPr>
              <p:nvPr/>
            </p:nvSpPr>
            <p:spPr bwMode="auto">
              <a:xfrm>
                <a:off x="-1" y="52387"/>
                <a:ext cx="1162051" cy="6921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700"/>
                  </a:spcBef>
                  <a:defRPr/>
                </a:pPr>
                <a:endParaRPr lang="en-US" altLang="en-US" sz="1200" dirty="0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grpSp>
          <p:nvGrpSpPr>
            <p:cNvPr id="97" name="Group 39"/>
            <p:cNvGrpSpPr>
              <a:grpSpLocks/>
            </p:cNvGrpSpPr>
            <p:nvPr/>
          </p:nvGrpSpPr>
          <p:grpSpPr bwMode="auto">
            <a:xfrm>
              <a:off x="4815376" y="2809084"/>
              <a:ext cx="651047" cy="1014252"/>
              <a:chOff x="0" y="0"/>
              <a:chExt cx="1058863" cy="796925"/>
            </a:xfrm>
          </p:grpSpPr>
          <p:sp>
            <p:nvSpPr>
              <p:cNvPr id="99" name="AutoShape 40"/>
              <p:cNvSpPr>
                <a:spLocks/>
              </p:cNvSpPr>
              <p:nvPr/>
            </p:nvSpPr>
            <p:spPr bwMode="auto">
              <a:xfrm>
                <a:off x="0" y="0"/>
                <a:ext cx="1058863" cy="796925"/>
              </a:xfrm>
              <a:custGeom>
                <a:avLst/>
                <a:gdLst>
                  <a:gd name="T0" fmla="*/ 529432 w 21600"/>
                  <a:gd name="T1" fmla="*/ 398463 h 21600"/>
                  <a:gd name="T2" fmla="*/ 529432 w 21600"/>
                  <a:gd name="T3" fmla="*/ 398463 h 21600"/>
                  <a:gd name="T4" fmla="*/ 529432 w 21600"/>
                  <a:gd name="T5" fmla="*/ 398463 h 21600"/>
                  <a:gd name="T6" fmla="*/ 529432 w 21600"/>
                  <a:gd name="T7" fmla="*/ 39846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7279" y="0"/>
                    </a:lnTo>
                    <a:lnTo>
                      <a:pt x="21600" y="10800"/>
                    </a:lnTo>
                    <a:lnTo>
                      <a:pt x="17279" y="21600"/>
                    </a:lnTo>
                    <a:lnTo>
                      <a:pt x="0" y="21600"/>
                    </a:lnTo>
                    <a:lnTo>
                      <a:pt x="4313" y="1080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CC646"/>
                  </a:gs>
                  <a:gs pos="20000">
                    <a:srgbClr val="9BC348"/>
                  </a:gs>
                  <a:gs pos="100000">
                    <a:srgbClr val="769537"/>
                  </a:gs>
                </a:gsLst>
                <a:lin ang="5400000"/>
              </a:gradFill>
              <a:ln>
                <a:noFill/>
              </a:ln>
              <a:effectLst>
                <a:outerShdw blurRad="38100" dist="23000" dir="5400000" algn="ctr" rotWithShape="0">
                  <a:srgbClr val="000000">
                    <a:alpha val="34998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00" name="AutoShape 41"/>
              <p:cNvSpPr>
                <a:spLocks/>
              </p:cNvSpPr>
              <p:nvPr/>
            </p:nvSpPr>
            <p:spPr bwMode="auto">
              <a:xfrm>
                <a:off x="0" y="215900"/>
                <a:ext cx="1058863" cy="3651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algn="ctr" defTabSz="1200150" eaLnBrk="1">
                  <a:lnSpc>
                    <a:spcPct val="90000"/>
                  </a:lnSpc>
                  <a:spcBef>
                    <a:spcPts val="800"/>
                  </a:spcBef>
                  <a:defRPr/>
                </a:pPr>
                <a:r>
                  <a:rPr lang="en-US" altLang="en-US" sz="1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 </a:t>
                </a:r>
              </a:p>
              <a:p>
                <a:pPr algn="ctr" defTabSz="1200150" eaLnBrk="1">
                  <a:lnSpc>
                    <a:spcPct val="90000"/>
                  </a:lnSpc>
                  <a:spcBef>
                    <a:spcPts val="800"/>
                  </a:spcBef>
                  <a:defRPr/>
                </a:pPr>
                <a:r>
                  <a:rPr lang="en-US" altLang="en-US" sz="1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 </a:t>
                </a:r>
                <a:endParaRPr lang="en-US" altLang="en-US" sz="1400" dirty="0"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sp>
          <p:nvSpPr>
            <p:cNvPr id="98" name="AutoShape 41"/>
            <p:cNvSpPr>
              <a:spLocks/>
            </p:cNvSpPr>
            <p:nvPr/>
          </p:nvSpPr>
          <p:spPr bwMode="auto">
            <a:xfrm>
              <a:off x="5472363" y="2994822"/>
              <a:ext cx="650071" cy="4646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6005" tIns="36005" rIns="36005" bIns="36005" anchor="ctr"/>
            <a:lstStyle/>
            <a:p>
              <a:pPr algn="ctr" defTabSz="1200150" eaLnBrk="1">
                <a:lnSpc>
                  <a:spcPct val="90000"/>
                </a:lnSpc>
                <a:spcBef>
                  <a:spcPts val="800"/>
                </a:spcBef>
                <a:defRPr/>
              </a:pPr>
              <a:endParaRPr lang="en-US" altLang="en-US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endParaRPr>
            </a:p>
            <a:p>
              <a:pPr algn="ctr" defTabSz="1200150" eaLnBrk="1">
                <a:lnSpc>
                  <a:spcPct val="90000"/>
                </a:lnSpc>
                <a:spcBef>
                  <a:spcPts val="800"/>
                </a:spcBef>
                <a:defRPr/>
              </a:pPr>
              <a:r>
                <a:rPr lang="en-US" altLang="en-US" sz="1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 </a:t>
              </a:r>
              <a:endParaRPr lang="en-US" altLang="en-US" sz="1400" dirty="0"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</p:grpSp>
      <p:sp>
        <p:nvSpPr>
          <p:cNvPr id="103" name="Right Arrow 102"/>
          <p:cNvSpPr/>
          <p:nvPr/>
        </p:nvSpPr>
        <p:spPr>
          <a:xfrm>
            <a:off x="6457146" y="3358597"/>
            <a:ext cx="370252" cy="87219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7" name="Right Arrow 106"/>
          <p:cNvSpPr/>
          <p:nvPr/>
        </p:nvSpPr>
        <p:spPr>
          <a:xfrm rot="5400000" flipH="1">
            <a:off x="4853098" y="4157613"/>
            <a:ext cx="491744" cy="101514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9" name="Right Arrow 108"/>
          <p:cNvSpPr/>
          <p:nvPr/>
        </p:nvSpPr>
        <p:spPr>
          <a:xfrm rot="5400000" flipH="1">
            <a:off x="7099169" y="4258536"/>
            <a:ext cx="687125" cy="101514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1" name="Right Arrow 110"/>
          <p:cNvSpPr/>
          <p:nvPr/>
        </p:nvSpPr>
        <p:spPr>
          <a:xfrm>
            <a:off x="3053278" y="3442954"/>
            <a:ext cx="610290" cy="87219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5" name="Group 114"/>
          <p:cNvGrpSpPr/>
          <p:nvPr/>
        </p:nvGrpSpPr>
        <p:grpSpPr>
          <a:xfrm>
            <a:off x="6527343" y="4976612"/>
            <a:ext cx="1864393" cy="1240669"/>
            <a:chOff x="6253023" y="4107932"/>
            <a:chExt cx="1864393" cy="1240669"/>
          </a:xfrm>
        </p:grpSpPr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53023" y="4107932"/>
              <a:ext cx="1864393" cy="1240669"/>
            </a:xfrm>
            <a:prstGeom prst="rect">
              <a:avLst/>
            </a:prstGeom>
          </p:spPr>
        </p:pic>
        <p:sp>
          <p:nvSpPr>
            <p:cNvPr id="112" name="Rectangle 111"/>
            <p:cNvSpPr/>
            <p:nvPr/>
          </p:nvSpPr>
          <p:spPr>
            <a:xfrm>
              <a:off x="6254158" y="5094262"/>
              <a:ext cx="1863258" cy="2543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>
                  <a:solidFill>
                    <a:srgbClr val="FF0000"/>
                  </a:solidFill>
                </a:rPr>
                <a:t>Mahasiswa PPG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115652" y="4919684"/>
            <a:ext cx="1972133" cy="1286618"/>
            <a:chOff x="3841332" y="4051004"/>
            <a:chExt cx="1972133" cy="1286618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5787" y="4051004"/>
              <a:ext cx="1937678" cy="1286618"/>
            </a:xfrm>
            <a:prstGeom prst="rect">
              <a:avLst/>
            </a:prstGeom>
          </p:spPr>
        </p:pic>
        <p:sp>
          <p:nvSpPr>
            <p:cNvPr id="113" name="Rectangle 112"/>
            <p:cNvSpPr/>
            <p:nvPr/>
          </p:nvSpPr>
          <p:spPr>
            <a:xfrm>
              <a:off x="3841332" y="5042453"/>
              <a:ext cx="1966636" cy="29488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>
                  <a:solidFill>
                    <a:srgbClr val="FF0000"/>
                  </a:solidFill>
                </a:rPr>
                <a:t>Mahasiswa S1/D4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025363" y="3149544"/>
            <a:ext cx="2014318" cy="1395348"/>
            <a:chOff x="751043" y="2357064"/>
            <a:chExt cx="2014318" cy="1395348"/>
          </a:xfrm>
        </p:grpSpPr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1043" y="2357064"/>
              <a:ext cx="2014318" cy="1262495"/>
            </a:xfrm>
            <a:prstGeom prst="rect">
              <a:avLst/>
            </a:prstGeom>
          </p:spPr>
        </p:pic>
        <p:sp>
          <p:nvSpPr>
            <p:cNvPr id="114" name="Rectangle 113"/>
            <p:cNvSpPr/>
            <p:nvPr/>
          </p:nvSpPr>
          <p:spPr>
            <a:xfrm>
              <a:off x="756864" y="3457529"/>
              <a:ext cx="1966636" cy="29488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>
                  <a:solidFill>
                    <a:srgbClr val="FF0000"/>
                  </a:solidFill>
                </a:rPr>
                <a:t>Lulusan SLTA</a:t>
              </a:r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3663568" y="1085058"/>
            <a:ext cx="2431479" cy="8485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solidFill>
                  <a:srgbClr val="FF0000"/>
                </a:solidFill>
              </a:rPr>
              <a:t>UU 14/2005, pasal 9</a:t>
            </a:r>
          </a:p>
        </p:txBody>
      </p:sp>
      <p:cxnSp>
        <p:nvCxnSpPr>
          <p:cNvPr id="120" name="Straight Arrow Connector 119"/>
          <p:cNvCxnSpPr>
            <a:cxnSpLocks/>
            <a:stCxn id="118" idx="2"/>
          </p:cNvCxnSpPr>
          <p:nvPr/>
        </p:nvCxnSpPr>
        <p:spPr>
          <a:xfrm>
            <a:off x="4879308" y="1933591"/>
            <a:ext cx="13344" cy="12979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6233727" y="1076264"/>
            <a:ext cx="2686753" cy="8485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>
                <a:solidFill>
                  <a:srgbClr val="FF0000"/>
                </a:solidFill>
              </a:rPr>
              <a:t>UU 14/2005, pasal 10;</a:t>
            </a:r>
          </a:p>
          <a:p>
            <a:pPr algn="ctr"/>
            <a:r>
              <a:rPr lang="id-ID" sz="2000" b="1" dirty="0">
                <a:solidFill>
                  <a:srgbClr val="FF0000"/>
                </a:solidFill>
              </a:rPr>
              <a:t>UU 12/2012, pasal 17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7975" y="324175"/>
            <a:ext cx="457133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3200" b="1" dirty="0"/>
              <a:t>DASAR HUKUM PPG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320" y="5065115"/>
            <a:ext cx="3840553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d-ID" sz="2000" dirty="0">
                <a:solidFill>
                  <a:srgbClr val="FF0000"/>
                </a:solidFill>
              </a:rPr>
              <a:t>Kualifikasi akademik </a:t>
            </a:r>
            <a:r>
              <a:rPr lang="id-ID" sz="2000" dirty="0"/>
              <a:t>sebagaimana dimaksud dalam Pasal 8 diperoleh melalui pendidikan tinggi program </a:t>
            </a:r>
            <a:r>
              <a:rPr lang="id-ID" sz="2000" dirty="0">
                <a:solidFill>
                  <a:srgbClr val="FF0000"/>
                </a:solidFill>
              </a:rPr>
              <a:t>sarjana atau program diploma empat</a:t>
            </a:r>
            <a:r>
              <a:rPr lang="id-ID" sz="2000" dirty="0"/>
              <a:t>. </a:t>
            </a:r>
          </a:p>
        </p:txBody>
      </p:sp>
      <p:sp>
        <p:nvSpPr>
          <p:cNvPr id="4" name="Freeform 3"/>
          <p:cNvSpPr/>
          <p:nvPr/>
        </p:nvSpPr>
        <p:spPr>
          <a:xfrm>
            <a:off x="298062" y="1834789"/>
            <a:ext cx="3396539" cy="3302000"/>
          </a:xfrm>
          <a:custGeom>
            <a:avLst/>
            <a:gdLst>
              <a:gd name="connsiteX0" fmla="*/ 3396539 w 3396539"/>
              <a:gd name="connsiteY0" fmla="*/ 0 h 3302000"/>
              <a:gd name="connsiteX1" fmla="*/ 246939 w 3396539"/>
              <a:gd name="connsiteY1" fmla="*/ 812800 h 3302000"/>
              <a:gd name="connsiteX2" fmla="*/ 437439 w 3396539"/>
              <a:gd name="connsiteY2" fmla="*/ 3302000 h 330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96539" h="3302000">
                <a:moveTo>
                  <a:pt x="3396539" y="0"/>
                </a:moveTo>
                <a:cubicBezTo>
                  <a:pt x="2068330" y="131233"/>
                  <a:pt x="740122" y="262467"/>
                  <a:pt x="246939" y="812800"/>
                </a:cubicBezTo>
                <a:cubicBezTo>
                  <a:pt x="-246244" y="1363133"/>
                  <a:pt x="95597" y="2332566"/>
                  <a:pt x="437439" y="330200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9046460" y="108142"/>
            <a:ext cx="3132840" cy="147732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d-ID" dirty="0"/>
              <a:t>Kompetensi guru sbgmn dalam Pasal 8 meliputi kompetensi pedagogik, kepribadian, sosial, dan profesional yang diperoleh melalui </a:t>
            </a:r>
            <a:r>
              <a:rPr lang="id-ID" b="1" dirty="0">
                <a:solidFill>
                  <a:srgbClr val="0070C0"/>
                </a:solidFill>
              </a:rPr>
              <a:t>pendidikan profesi</a:t>
            </a:r>
            <a:r>
              <a:rPr lang="id-ID" dirty="0"/>
              <a:t>. </a:t>
            </a:r>
          </a:p>
        </p:txBody>
      </p:sp>
      <p:sp>
        <p:nvSpPr>
          <p:cNvPr id="6" name="Freeform 5"/>
          <p:cNvSpPr/>
          <p:nvPr/>
        </p:nvSpPr>
        <p:spPr>
          <a:xfrm>
            <a:off x="7315200" y="595827"/>
            <a:ext cx="1803400" cy="648773"/>
          </a:xfrm>
          <a:custGeom>
            <a:avLst/>
            <a:gdLst>
              <a:gd name="connsiteX0" fmla="*/ 0 w 1803400"/>
              <a:gd name="connsiteY0" fmla="*/ 648773 h 648773"/>
              <a:gd name="connsiteX1" fmla="*/ 520700 w 1803400"/>
              <a:gd name="connsiteY1" fmla="*/ 102673 h 648773"/>
              <a:gd name="connsiteX2" fmla="*/ 1803400 w 1803400"/>
              <a:gd name="connsiteY2" fmla="*/ 1073 h 64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3400" h="648773">
                <a:moveTo>
                  <a:pt x="0" y="648773"/>
                </a:moveTo>
                <a:cubicBezTo>
                  <a:pt x="110066" y="429698"/>
                  <a:pt x="220133" y="210623"/>
                  <a:pt x="520700" y="102673"/>
                </a:cubicBezTo>
                <a:cubicBezTo>
                  <a:pt x="821267" y="-5277"/>
                  <a:pt x="1312333" y="-2102"/>
                  <a:pt x="1803400" y="107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8590327" y="4745959"/>
            <a:ext cx="3588973" cy="187743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d-ID" dirty="0">
                <a:solidFill>
                  <a:srgbClr val="FF0000"/>
                </a:solidFill>
              </a:rPr>
              <a:t>Pendidikan profesi </a:t>
            </a:r>
            <a:r>
              <a:rPr lang="id-ID" dirty="0"/>
              <a:t>merupakan Pendidikan Tinggi </a:t>
            </a:r>
            <a:r>
              <a:rPr lang="id-ID" dirty="0">
                <a:solidFill>
                  <a:srgbClr val="FF0000"/>
                </a:solidFill>
              </a:rPr>
              <a:t>setelah program sarjana </a:t>
            </a:r>
            <a:r>
              <a:rPr lang="id-ID" dirty="0"/>
              <a:t>yang menyiapkan </a:t>
            </a:r>
            <a:r>
              <a:rPr lang="en-US" dirty="0"/>
              <a:t>m</a:t>
            </a:r>
            <a:r>
              <a:rPr lang="id-ID" dirty="0"/>
              <a:t>aha</a:t>
            </a:r>
            <a:r>
              <a:rPr lang="en-US" dirty="0"/>
              <a:t>-</a:t>
            </a:r>
            <a:r>
              <a:rPr lang="id-ID" dirty="0"/>
              <a:t>siswa dalam pekerjaan yang memer</a:t>
            </a:r>
            <a:r>
              <a:rPr lang="en-US" dirty="0"/>
              <a:t>-</a:t>
            </a:r>
            <a:r>
              <a:rPr lang="id-ID" dirty="0"/>
              <a:t>lukan persyaratan </a:t>
            </a:r>
            <a:r>
              <a:rPr lang="id-ID" sz="2200" dirty="0">
                <a:solidFill>
                  <a:srgbClr val="FF0000"/>
                </a:solidFill>
              </a:rPr>
              <a:t>keahlian</a:t>
            </a:r>
          </a:p>
          <a:p>
            <a:r>
              <a:rPr lang="id-ID" sz="2200" dirty="0">
                <a:solidFill>
                  <a:srgbClr val="FF0000"/>
                </a:solidFill>
              </a:rPr>
              <a:t>khusus</a:t>
            </a:r>
            <a:r>
              <a:rPr lang="id-ID" sz="2200" dirty="0"/>
              <a:t>.</a:t>
            </a:r>
          </a:p>
        </p:txBody>
      </p:sp>
      <p:sp>
        <p:nvSpPr>
          <p:cNvPr id="8" name="Freeform 7"/>
          <p:cNvSpPr/>
          <p:nvPr/>
        </p:nvSpPr>
        <p:spPr>
          <a:xfrm>
            <a:off x="8712202" y="1704024"/>
            <a:ext cx="2628900" cy="3124200"/>
          </a:xfrm>
          <a:custGeom>
            <a:avLst/>
            <a:gdLst>
              <a:gd name="connsiteX0" fmla="*/ 0 w 2628900"/>
              <a:gd name="connsiteY0" fmla="*/ 0 h 3124200"/>
              <a:gd name="connsiteX1" fmla="*/ 2120900 w 2628900"/>
              <a:gd name="connsiteY1" fmla="*/ 774700 h 3124200"/>
              <a:gd name="connsiteX2" fmla="*/ 2628900 w 2628900"/>
              <a:gd name="connsiteY2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8900" h="3124200">
                <a:moveTo>
                  <a:pt x="0" y="0"/>
                </a:moveTo>
                <a:cubicBezTo>
                  <a:pt x="841375" y="127000"/>
                  <a:pt x="1682750" y="254000"/>
                  <a:pt x="2120900" y="774700"/>
                </a:cubicBezTo>
                <a:cubicBezTo>
                  <a:pt x="2559050" y="1295400"/>
                  <a:pt x="2593975" y="2209800"/>
                  <a:pt x="2628900" y="312420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71BF7C-5BA7-4050-976E-82C360C47A7F}"/>
              </a:ext>
            </a:extLst>
          </p:cNvPr>
          <p:cNvSpPr/>
          <p:nvPr/>
        </p:nvSpPr>
        <p:spPr>
          <a:xfrm>
            <a:off x="727971" y="2888346"/>
            <a:ext cx="2981078" cy="189342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C78F514-7272-45BC-8A7D-05A530A241A7}"/>
              </a:ext>
            </a:extLst>
          </p:cNvPr>
          <p:cNvSpPr/>
          <p:nvPr/>
        </p:nvSpPr>
        <p:spPr>
          <a:xfrm>
            <a:off x="8138222" y="2891406"/>
            <a:ext cx="1863258" cy="189342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CA993AD-A709-4A5D-97C0-D85E9FA66424}"/>
              </a:ext>
            </a:extLst>
          </p:cNvPr>
          <p:cNvSpPr txBox="1"/>
          <p:nvPr/>
        </p:nvSpPr>
        <p:spPr>
          <a:xfrm>
            <a:off x="4521920" y="3771343"/>
            <a:ext cx="712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S-1</a:t>
            </a:r>
            <a:endParaRPr lang="en-ID" sz="320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4DDAA8-1699-4A5D-82D0-7C3F258E47C6}"/>
              </a:ext>
            </a:extLst>
          </p:cNvPr>
          <p:cNvSpPr/>
          <p:nvPr/>
        </p:nvSpPr>
        <p:spPr>
          <a:xfrm>
            <a:off x="3719387" y="2897048"/>
            <a:ext cx="3155508" cy="189342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FB7A4B-B779-4020-BF57-7BFF826248C0}"/>
              </a:ext>
            </a:extLst>
          </p:cNvPr>
          <p:cNvSpPr txBox="1"/>
          <p:nvPr/>
        </p:nvSpPr>
        <p:spPr>
          <a:xfrm>
            <a:off x="7064195" y="3790472"/>
            <a:ext cx="881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PPG</a:t>
            </a:r>
            <a:endParaRPr lang="en-ID" sz="32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9B7CAEF-622E-417F-82FC-500343F1327B}"/>
              </a:ext>
            </a:extLst>
          </p:cNvPr>
          <p:cNvSpPr/>
          <p:nvPr/>
        </p:nvSpPr>
        <p:spPr>
          <a:xfrm>
            <a:off x="6881674" y="2895403"/>
            <a:ext cx="1319313" cy="189342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8C91426D-1213-43F8-8A0D-425C6A65828D}"/>
              </a:ext>
            </a:extLst>
          </p:cNvPr>
          <p:cNvSpPr/>
          <p:nvPr/>
        </p:nvSpPr>
        <p:spPr>
          <a:xfrm>
            <a:off x="9994603" y="2891406"/>
            <a:ext cx="1986519" cy="189342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xmlns="" val="2304666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9" grpId="0" animBg="1"/>
      <p:bldP spid="118" grpId="0" animBg="1"/>
      <p:bldP spid="125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2" grpId="0" animBg="1"/>
      <p:bldP spid="11" grpId="0" animBg="1"/>
      <p:bldP spid="9" grpId="0" animBg="1"/>
      <p:bldP spid="10" grpId="0" animBg="1"/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7D030094-6840-42CA-AC37-CBA3567EB90A}"/>
              </a:ext>
            </a:extLst>
          </p:cNvPr>
          <p:cNvSpPr/>
          <p:nvPr/>
        </p:nvSpPr>
        <p:spPr>
          <a:xfrm>
            <a:off x="5649304" y="3350211"/>
            <a:ext cx="854475" cy="76895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98405"/>
            <a:r>
              <a:rPr lang="en-US" sz="275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2</a:t>
            </a:r>
            <a:endParaRPr lang="en-US" sz="1375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7F805E48-D252-42B6-86BD-E14DD6AA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2957"/>
            <a:ext cx="12192000" cy="646043"/>
          </a:xfr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UKM-PPG</a:t>
            </a:r>
            <a:endParaRPr lang="en-ID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0830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68C9E41E-1D80-47B4-8D4F-54896B2F021D}"/>
              </a:ext>
            </a:extLst>
          </p:cNvPr>
          <p:cNvSpPr/>
          <p:nvPr/>
        </p:nvSpPr>
        <p:spPr>
          <a:xfrm>
            <a:off x="-121920" y="3383128"/>
            <a:ext cx="12313920" cy="345354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86FF52B5-38EB-4BEF-8D0A-5C242EC71D90}"/>
              </a:ext>
            </a:extLst>
          </p:cNvPr>
          <p:cNvSpPr/>
          <p:nvPr/>
        </p:nvSpPr>
        <p:spPr>
          <a:xfrm>
            <a:off x="-121920" y="421414"/>
            <a:ext cx="12313920" cy="28838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5176C1-7434-439B-BBF9-065D6AA4D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38" y="21326"/>
            <a:ext cx="3679687" cy="484876"/>
          </a:xfrm>
        </p:spPr>
        <p:txBody>
          <a:bodyPr>
            <a:noAutofit/>
          </a:bodyPr>
          <a:lstStyle/>
          <a:p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</a:rPr>
              <a:t>Rasional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UKM-PPG :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xmlns="" id="{D2A79501-81DD-4EBF-954B-8AFEEB977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750581335"/>
              </p:ext>
            </p:extLst>
          </p:nvPr>
        </p:nvGraphicFramePr>
        <p:xfrm>
          <a:off x="266147" y="1124154"/>
          <a:ext cx="5829853" cy="1546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ECC3C4C-EFD8-413A-B8BD-83335C3CBE9C}"/>
              </a:ext>
            </a:extLst>
          </p:cNvPr>
          <p:cNvCxnSpPr>
            <a:cxnSpLocks/>
          </p:cNvCxnSpPr>
          <p:nvPr/>
        </p:nvCxnSpPr>
        <p:spPr>
          <a:xfrm>
            <a:off x="7702824" y="779230"/>
            <a:ext cx="0" cy="2037522"/>
          </a:xfrm>
          <a:prstGeom prst="line">
            <a:avLst/>
          </a:prstGeom>
          <a:ln w="571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Right 13">
            <a:extLst>
              <a:ext uri="{FF2B5EF4-FFF2-40B4-BE49-F238E27FC236}">
                <a16:creationId xmlns:a16="http://schemas.microsoft.com/office/drawing/2014/main" xmlns="" id="{28205913-190A-4B3D-B5C5-00D9D28AF719}"/>
              </a:ext>
            </a:extLst>
          </p:cNvPr>
          <p:cNvSpPr/>
          <p:nvPr/>
        </p:nvSpPr>
        <p:spPr>
          <a:xfrm>
            <a:off x="6096003" y="1430241"/>
            <a:ext cx="1626699" cy="934279"/>
          </a:xfrm>
          <a:prstGeom prst="rightArrow">
            <a:avLst>
              <a:gd name="adj1" fmla="val 67996"/>
              <a:gd name="adj2" fmla="val 29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Implementasi</a:t>
            </a:r>
            <a:r>
              <a:rPr lang="en-US" sz="1400" b="1" dirty="0"/>
              <a:t> </a:t>
            </a:r>
            <a:r>
              <a:rPr lang="en-US" sz="1400" b="1" dirty="0">
                <a:sym typeface="Wingdings" panose="05000000000000000000" pitchFamily="2" charset="2"/>
              </a:rPr>
              <a:t>2017</a:t>
            </a:r>
            <a:endParaRPr lang="en-ID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EF113D7-E223-41A7-86FB-48D57D20EBDA}"/>
              </a:ext>
            </a:extLst>
          </p:cNvPr>
          <p:cNvSpPr txBox="1"/>
          <p:nvPr/>
        </p:nvSpPr>
        <p:spPr>
          <a:xfrm>
            <a:off x="7722702" y="1380570"/>
            <a:ext cx="1749286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Belum </a:t>
            </a:r>
            <a:r>
              <a:rPr lang="en-US" sz="1400" b="1" dirty="0" err="1">
                <a:solidFill>
                  <a:schemeClr val="bg1"/>
                </a:solidFill>
              </a:rPr>
              <a:t>Memberikan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dampak</a:t>
            </a:r>
            <a:r>
              <a:rPr lang="en-US" sz="1400" b="1" dirty="0">
                <a:solidFill>
                  <a:schemeClr val="bg1"/>
                </a:solidFill>
              </a:rPr>
              <a:t> yang </a:t>
            </a:r>
            <a:r>
              <a:rPr lang="en-US" sz="1400" b="1" dirty="0" err="1">
                <a:solidFill>
                  <a:schemeClr val="bg1"/>
                </a:solidFill>
              </a:rPr>
              <a:t>siginifikan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terhadap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pembelajaran</a:t>
            </a:r>
            <a:endParaRPr lang="en-ID" sz="1400" b="1" dirty="0">
              <a:solidFill>
                <a:schemeClr val="bg1"/>
              </a:solidFill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xmlns="" id="{9522E236-A67F-4A4C-8533-8AE46FE28EE0}"/>
              </a:ext>
            </a:extLst>
          </p:cNvPr>
          <p:cNvSpPr/>
          <p:nvPr/>
        </p:nvSpPr>
        <p:spPr>
          <a:xfrm>
            <a:off x="9329523" y="361780"/>
            <a:ext cx="646041" cy="2961715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1DF9355-3D08-411B-ADF1-075EA223D690}"/>
              </a:ext>
            </a:extLst>
          </p:cNvPr>
          <p:cNvSpPr txBox="1"/>
          <p:nvPr/>
        </p:nvSpPr>
        <p:spPr>
          <a:xfrm>
            <a:off x="9687340" y="421414"/>
            <a:ext cx="2418522" cy="286232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Komitmen</a:t>
            </a:r>
            <a:endParaRPr lang="en-US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Kompetensi</a:t>
            </a:r>
            <a:endParaRPr lang="en-US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Mismatch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Distribusi</a:t>
            </a:r>
            <a:endParaRPr lang="en-US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Pola </a:t>
            </a:r>
            <a:r>
              <a:rPr lang="en-US" dirty="0" err="1">
                <a:solidFill>
                  <a:schemeClr val="bg1"/>
                </a:solidFill>
              </a:rPr>
              <a:t>Pembinaan</a:t>
            </a:r>
            <a:endParaRPr lang="en-US" dirty="0">
              <a:solidFill>
                <a:schemeClr val="bg1"/>
              </a:solidFill>
            </a:endParaRP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TPG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berbasis</a:t>
            </a:r>
            <a:r>
              <a:rPr lang="en-US" dirty="0">
                <a:solidFill>
                  <a:schemeClr val="bg1"/>
                </a:solidFill>
              </a:rPr>
              <a:t> Kinerja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Sertifikasi</a:t>
            </a:r>
            <a:r>
              <a:rPr lang="en-US" dirty="0">
                <a:solidFill>
                  <a:schemeClr val="bg1"/>
                </a:solidFill>
              </a:rPr>
              <a:t>/PLPG/PPG </a:t>
            </a:r>
            <a:r>
              <a:rPr lang="en-US" dirty="0" err="1">
                <a:solidFill>
                  <a:schemeClr val="bg1"/>
                </a:solidFill>
              </a:rPr>
              <a:t>belum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berbasis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Kompetensi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5DB3A67-7370-47F1-8B69-ABD01C5E44E7}"/>
              </a:ext>
            </a:extLst>
          </p:cNvPr>
          <p:cNvSpPr/>
          <p:nvPr/>
        </p:nvSpPr>
        <p:spPr>
          <a:xfrm>
            <a:off x="9760226" y="2364520"/>
            <a:ext cx="2256183" cy="919216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xmlns="" id="{912A6E2C-5703-4824-B3B3-682FCD74515E}"/>
              </a:ext>
            </a:extLst>
          </p:cNvPr>
          <p:cNvSpPr/>
          <p:nvPr/>
        </p:nvSpPr>
        <p:spPr>
          <a:xfrm>
            <a:off x="10515599" y="3567336"/>
            <a:ext cx="745435" cy="76133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D4083DC-6EAB-4724-93BF-B4F4357761BB}"/>
              </a:ext>
            </a:extLst>
          </p:cNvPr>
          <p:cNvSpPr txBox="1"/>
          <p:nvPr/>
        </p:nvSpPr>
        <p:spPr>
          <a:xfrm>
            <a:off x="8803382" y="4388303"/>
            <a:ext cx="3302480" cy="217841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</a:rPr>
              <a:t>MENATA ULANG PPG SEBAGAI BENTENG TERAKHIR PERBAIKAN KUALITAS GURU:</a:t>
            </a: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Standar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Kompetensi</a:t>
            </a:r>
            <a:r>
              <a:rPr lang="en-US" dirty="0">
                <a:solidFill>
                  <a:schemeClr val="bg1"/>
                </a:solidFill>
              </a:rPr>
              <a:t> Guru </a:t>
            </a:r>
            <a:r>
              <a:rPr lang="en-US" dirty="0" err="1">
                <a:solidFill>
                  <a:schemeClr val="bg1"/>
                </a:solidFill>
              </a:rPr>
              <a:t>Profesional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Kurikulum</a:t>
            </a:r>
            <a:r>
              <a:rPr lang="en-US" dirty="0">
                <a:solidFill>
                  <a:schemeClr val="bg1"/>
                </a:solidFill>
              </a:rPr>
              <a:t> (Content)</a:t>
            </a: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Proses PPG</a:t>
            </a: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Sistem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Penilaian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5A7795C-7326-4325-9D48-AEABA9B1DA44}"/>
              </a:ext>
            </a:extLst>
          </p:cNvPr>
          <p:cNvSpPr/>
          <p:nvPr/>
        </p:nvSpPr>
        <p:spPr>
          <a:xfrm>
            <a:off x="8803382" y="6216200"/>
            <a:ext cx="2685774" cy="332322"/>
          </a:xfrm>
          <a:prstGeom prst="rect">
            <a:avLst/>
          </a:prstGeom>
          <a:solidFill>
            <a:schemeClr val="accent4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Arrow: Left 25">
            <a:extLst>
              <a:ext uri="{FF2B5EF4-FFF2-40B4-BE49-F238E27FC236}">
                <a16:creationId xmlns:a16="http://schemas.microsoft.com/office/drawing/2014/main" xmlns="" id="{6B3AE53E-FBE9-475F-B1B2-2AA6DABC1A25}"/>
              </a:ext>
            </a:extLst>
          </p:cNvPr>
          <p:cNvSpPr/>
          <p:nvPr/>
        </p:nvSpPr>
        <p:spPr>
          <a:xfrm>
            <a:off x="8142996" y="6074201"/>
            <a:ext cx="609959" cy="591161"/>
          </a:xfrm>
          <a:prstGeom prst="leftArrow">
            <a:avLst>
              <a:gd name="adj1" fmla="val 50000"/>
              <a:gd name="adj2" fmla="val 32353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828C164-2E1E-4900-BC34-882A02F6BFAA}"/>
              </a:ext>
            </a:extLst>
          </p:cNvPr>
          <p:cNvSpPr txBox="1"/>
          <p:nvPr/>
        </p:nvSpPr>
        <p:spPr>
          <a:xfrm>
            <a:off x="5593219" y="5188034"/>
            <a:ext cx="2499350" cy="1477328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Diperlukan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Standar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Konsisten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Berbasis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Kompetensi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Profesional</a:t>
            </a:r>
            <a:r>
              <a:rPr lang="en-US" dirty="0">
                <a:solidFill>
                  <a:schemeClr val="bg1"/>
                </a:solidFill>
              </a:rPr>
              <a:t> Guru yang </a:t>
            </a:r>
            <a:r>
              <a:rPr lang="en-US" dirty="0" err="1">
                <a:solidFill>
                  <a:schemeClr val="bg1"/>
                </a:solidFill>
              </a:rPr>
              <a:t>akuntabel</a:t>
            </a:r>
            <a:r>
              <a:rPr lang="en-US" dirty="0">
                <a:solidFill>
                  <a:schemeClr val="bg1"/>
                </a:solidFill>
              </a:rPr>
              <a:t> dan </a:t>
            </a:r>
            <a:r>
              <a:rPr lang="en-US" dirty="0" err="1">
                <a:solidFill>
                  <a:schemeClr val="bg1"/>
                </a:solidFill>
              </a:rPr>
              <a:t>objektif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7E3E476-AD64-4F61-AB1E-B87F79ED3466}"/>
              </a:ext>
            </a:extLst>
          </p:cNvPr>
          <p:cNvSpPr txBox="1"/>
          <p:nvPr/>
        </p:nvSpPr>
        <p:spPr>
          <a:xfrm>
            <a:off x="1833694" y="5588144"/>
            <a:ext cx="3164244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DIPERLUKAN UJI PENGETAHUAN DAN UJI KINERJA YANG DIKELOLA TIM INDEPENDEN </a:t>
            </a:r>
            <a:r>
              <a:rPr lang="en-US" sz="1600" dirty="0" err="1">
                <a:solidFill>
                  <a:schemeClr val="bg1"/>
                </a:solidFill>
              </a:rPr>
              <a:t>Panitia</a:t>
            </a:r>
            <a:r>
              <a:rPr lang="en-US" sz="1600" dirty="0">
                <a:solidFill>
                  <a:schemeClr val="bg1"/>
                </a:solidFill>
              </a:rPr>
              <a:t> Nasional UKM-PPG</a:t>
            </a:r>
            <a:endParaRPr lang="en-ID" sz="1600" dirty="0">
              <a:solidFill>
                <a:schemeClr val="bg1"/>
              </a:solidFill>
            </a:endParaRPr>
          </a:p>
        </p:txBody>
      </p:sp>
      <p:sp>
        <p:nvSpPr>
          <p:cNvPr id="32" name="Arrow: Left 31">
            <a:extLst>
              <a:ext uri="{FF2B5EF4-FFF2-40B4-BE49-F238E27FC236}">
                <a16:creationId xmlns:a16="http://schemas.microsoft.com/office/drawing/2014/main" xmlns="" id="{BDB17D3D-B488-4D45-B71E-96D163023F27}"/>
              </a:ext>
            </a:extLst>
          </p:cNvPr>
          <p:cNvSpPr/>
          <p:nvPr/>
        </p:nvSpPr>
        <p:spPr>
          <a:xfrm>
            <a:off x="5023151" y="6036926"/>
            <a:ext cx="449683" cy="505042"/>
          </a:xfrm>
          <a:prstGeom prst="leftArrow">
            <a:avLst>
              <a:gd name="adj1" fmla="val 50000"/>
              <a:gd name="adj2" fmla="val 3235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BD6958FD-3CDA-42CD-9A5B-90E4BF94230B}"/>
              </a:ext>
            </a:extLst>
          </p:cNvPr>
          <p:cNvSpPr txBox="1"/>
          <p:nvPr/>
        </p:nvSpPr>
        <p:spPr>
          <a:xfrm>
            <a:off x="1495110" y="3450223"/>
            <a:ext cx="3935622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bg1"/>
                </a:solidFill>
              </a:rPr>
              <a:t>UKM-PPG :</a:t>
            </a: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Penyelarasan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dengan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Indikator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Kompetensi</a:t>
            </a:r>
            <a:r>
              <a:rPr lang="en-US" sz="1400" dirty="0">
                <a:solidFill>
                  <a:schemeClr val="bg1"/>
                </a:solidFill>
              </a:rPr>
              <a:t> Guru </a:t>
            </a:r>
            <a:r>
              <a:rPr lang="en-US" sz="1400" dirty="0" err="1">
                <a:solidFill>
                  <a:schemeClr val="bg1"/>
                </a:solidFill>
              </a:rPr>
              <a:t>Profesional</a:t>
            </a:r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Harmonisasi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dengan</a:t>
            </a:r>
            <a:r>
              <a:rPr lang="en-US" sz="1400" dirty="0">
                <a:solidFill>
                  <a:schemeClr val="bg1"/>
                </a:solidFill>
              </a:rPr>
              <a:t> Isi dan  Proses PPG</a:t>
            </a: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Perbaikan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Validitas</a:t>
            </a:r>
            <a:r>
              <a:rPr lang="en-US" sz="1400" dirty="0">
                <a:solidFill>
                  <a:schemeClr val="bg1"/>
                </a:solidFill>
              </a:rPr>
              <a:t> dan </a:t>
            </a:r>
            <a:r>
              <a:rPr lang="en-US" sz="1400" dirty="0" err="1">
                <a:solidFill>
                  <a:schemeClr val="bg1"/>
                </a:solidFill>
              </a:rPr>
              <a:t>Reliabilitas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Secara</a:t>
            </a:r>
            <a:r>
              <a:rPr lang="en-US" sz="1400" dirty="0">
                <a:solidFill>
                  <a:schemeClr val="bg1"/>
                </a:solidFill>
              </a:rPr>
              <a:t> Terus </a:t>
            </a:r>
            <a:r>
              <a:rPr lang="en-US" sz="1400" dirty="0" err="1">
                <a:solidFill>
                  <a:schemeClr val="bg1"/>
                </a:solidFill>
              </a:rPr>
              <a:t>Menerus</a:t>
            </a:r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bg1"/>
                </a:solidFill>
              </a:rPr>
              <a:t>Ekspansi</a:t>
            </a:r>
            <a:r>
              <a:rPr lang="en-US" sz="1400" dirty="0">
                <a:solidFill>
                  <a:schemeClr val="bg1"/>
                </a:solidFill>
              </a:rPr>
              <a:t> dan </a:t>
            </a:r>
            <a:r>
              <a:rPr lang="en-US" sz="1400" dirty="0" err="1">
                <a:solidFill>
                  <a:schemeClr val="bg1"/>
                </a:solidFill>
              </a:rPr>
              <a:t>diversifikasi</a:t>
            </a:r>
            <a:r>
              <a:rPr lang="en-US" sz="1400" dirty="0">
                <a:solidFill>
                  <a:schemeClr val="bg1"/>
                </a:solidFill>
              </a:rPr>
              <a:t> Output yang </a:t>
            </a:r>
            <a:r>
              <a:rPr lang="en-US" sz="1400" dirty="0" err="1">
                <a:solidFill>
                  <a:schemeClr val="bg1"/>
                </a:solidFill>
              </a:rPr>
              <a:t>mendukung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perbaikan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Capaian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Mahasiswa</a:t>
            </a:r>
            <a:r>
              <a:rPr lang="en-US" sz="1400" dirty="0">
                <a:solidFill>
                  <a:schemeClr val="bg1"/>
                </a:solidFill>
              </a:rPr>
              <a:t> PPG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xmlns="" id="{5BFAB0E9-A796-42E0-A17B-711E625BDB32}"/>
              </a:ext>
            </a:extLst>
          </p:cNvPr>
          <p:cNvSpPr/>
          <p:nvPr/>
        </p:nvSpPr>
        <p:spPr>
          <a:xfrm>
            <a:off x="2933216" y="5150683"/>
            <a:ext cx="965200" cy="491406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FD5C69A-3392-429C-973E-C2BBC8E2F25D}"/>
              </a:ext>
            </a:extLst>
          </p:cNvPr>
          <p:cNvSpPr/>
          <p:nvPr/>
        </p:nvSpPr>
        <p:spPr>
          <a:xfrm>
            <a:off x="175591" y="1282148"/>
            <a:ext cx="1524000" cy="1222513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95247F7-0D84-4F5D-A537-CE9F2D4926E9}"/>
              </a:ext>
            </a:extLst>
          </p:cNvPr>
          <p:cNvSpPr/>
          <p:nvPr/>
        </p:nvSpPr>
        <p:spPr>
          <a:xfrm>
            <a:off x="1709530" y="1281307"/>
            <a:ext cx="1524000" cy="1222513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E0F7359-A334-45D9-A710-2289881C3A0B}"/>
              </a:ext>
            </a:extLst>
          </p:cNvPr>
          <p:cNvSpPr/>
          <p:nvPr/>
        </p:nvSpPr>
        <p:spPr>
          <a:xfrm>
            <a:off x="3243168" y="1280568"/>
            <a:ext cx="1385455" cy="1222513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E800711-F15E-4CE0-99C3-2716782B1F98}"/>
              </a:ext>
            </a:extLst>
          </p:cNvPr>
          <p:cNvSpPr/>
          <p:nvPr/>
        </p:nvSpPr>
        <p:spPr>
          <a:xfrm>
            <a:off x="4623349" y="1105958"/>
            <a:ext cx="1524000" cy="1573444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455CC3D-8356-457C-9F7D-2DC046B7E7A2}"/>
              </a:ext>
            </a:extLst>
          </p:cNvPr>
          <p:cNvSpPr/>
          <p:nvPr/>
        </p:nvSpPr>
        <p:spPr>
          <a:xfrm>
            <a:off x="6142381" y="1293892"/>
            <a:ext cx="1524000" cy="1222513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AB83046-28FF-495D-A7B7-D5ECE9F1284D}"/>
              </a:ext>
            </a:extLst>
          </p:cNvPr>
          <p:cNvSpPr/>
          <p:nvPr/>
        </p:nvSpPr>
        <p:spPr>
          <a:xfrm>
            <a:off x="7663065" y="701400"/>
            <a:ext cx="1934813" cy="2115351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62BF91D-784C-46EC-BBCC-4BCB15918191}"/>
              </a:ext>
            </a:extLst>
          </p:cNvPr>
          <p:cNvSpPr/>
          <p:nvPr/>
        </p:nvSpPr>
        <p:spPr>
          <a:xfrm>
            <a:off x="9612799" y="309478"/>
            <a:ext cx="2579201" cy="3014017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xmlns="" val="17649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2" grpId="0" animBg="1"/>
      <p:bldP spid="33" grpId="0" animBg="1"/>
      <p:bldP spid="34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748347"/>
            <a:ext cx="11849100" cy="5986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2400" b="1" i="1" dirty="0"/>
              <a:t>PP No. 74/2008 </a:t>
            </a:r>
            <a:r>
              <a:rPr lang="id-ID" sz="2400" b="1" i="1" dirty="0">
                <a:sym typeface="Wingdings" panose="05000000000000000000" pitchFamily="2" charset="2"/>
              </a:rPr>
              <a:t></a:t>
            </a:r>
            <a:r>
              <a:rPr lang="id-ID" sz="2400" b="1" i="1" dirty="0"/>
              <a:t> PP No.19 Tahun 2017, pasal 9: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d-ID" sz="2000" b="1" dirty="0"/>
              <a:t>Ayat (2): </a:t>
            </a:r>
            <a:r>
              <a:rPr lang="id-ID" sz="2000" b="1" dirty="0">
                <a:solidFill>
                  <a:srgbClr val="FF0000"/>
                </a:solidFill>
              </a:rPr>
              <a:t>PPG diakhiri </a:t>
            </a:r>
            <a:r>
              <a:rPr lang="id-ID" sz="2000" b="1" dirty="0"/>
              <a:t>dengan </a:t>
            </a:r>
            <a:r>
              <a:rPr lang="id-ID" sz="2000" b="1" dirty="0">
                <a:solidFill>
                  <a:srgbClr val="FF0000"/>
                </a:solidFill>
              </a:rPr>
              <a:t>uji kompetensi pendidik</a:t>
            </a:r>
            <a:r>
              <a:rPr lang="id-ID" sz="2000" b="1" dirty="0">
                <a:solidFill>
                  <a:srgbClr val="0070C0"/>
                </a:solidFill>
              </a:rPr>
              <a:t>.</a:t>
            </a:r>
          </a:p>
          <a:p>
            <a:r>
              <a:rPr lang="id-ID" sz="2000" b="1" dirty="0"/>
              <a:t>Ayat (3):  </a:t>
            </a:r>
            <a:r>
              <a:rPr lang="en-US" sz="2000" b="1" dirty="0"/>
              <a:t>Uji </a:t>
            </a:r>
            <a:r>
              <a:rPr lang="en-US" sz="2000" b="1" dirty="0" err="1"/>
              <a:t>kompetensi</a:t>
            </a:r>
            <a:r>
              <a:rPr lang="en-US" sz="2000" b="1" dirty="0"/>
              <a:t> </a:t>
            </a:r>
            <a:r>
              <a:rPr lang="en-US" sz="2000" b="1" dirty="0" err="1"/>
              <a:t>pendidik</a:t>
            </a:r>
            <a:r>
              <a:rPr lang="en-US" sz="2000" b="1" dirty="0"/>
              <a:t> </a:t>
            </a:r>
            <a:r>
              <a:rPr lang="en-US" sz="2000" b="1" dirty="0" err="1"/>
              <a:t>sebagaimana</a:t>
            </a:r>
            <a:r>
              <a:rPr lang="en-US" sz="2000" b="1" dirty="0"/>
              <a:t> </a:t>
            </a:r>
            <a:r>
              <a:rPr lang="en-US" sz="2000" b="1" dirty="0" err="1"/>
              <a:t>dimaksud</a:t>
            </a:r>
            <a:r>
              <a:rPr lang="en-US" sz="2000" b="1" dirty="0"/>
              <a:t> pada </a:t>
            </a:r>
            <a:r>
              <a:rPr lang="en-US" sz="2000" b="1" dirty="0" err="1"/>
              <a:t>ayat</a:t>
            </a:r>
            <a:r>
              <a:rPr lang="en-US" sz="2000" b="1" dirty="0"/>
              <a:t> (2) </a:t>
            </a:r>
            <a:r>
              <a:rPr lang="en-US" sz="2000" b="1" dirty="0" err="1"/>
              <a:t>melalui</a:t>
            </a:r>
            <a:r>
              <a:rPr lang="id-ID" sz="2000" b="1" dirty="0"/>
              <a:t> </a:t>
            </a:r>
            <a:r>
              <a:rPr lang="en-US" sz="1600" b="1" dirty="0">
                <a:solidFill>
                  <a:srgbClr val="FF0000"/>
                </a:solidFill>
              </a:rPr>
              <a:t>UJIAN TERTULIS</a:t>
            </a:r>
            <a:r>
              <a:rPr lang="id-ID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 DAN UJIAN KINERJA</a:t>
            </a:r>
            <a:r>
              <a:rPr lang="en-US" sz="1600" b="1" dirty="0">
                <a:solidFill>
                  <a:srgbClr val="0070C0"/>
                </a:solidFill>
              </a:rPr>
              <a:t> </a:t>
            </a:r>
            <a:r>
              <a:rPr lang="id-ID" sz="2000" b="1" dirty="0">
                <a:solidFill>
                  <a:srgbClr val="0070C0"/>
                </a:solidFill>
              </a:rPr>
              <a:t>     </a:t>
            </a:r>
          </a:p>
          <a:p>
            <a:r>
              <a:rPr lang="id-ID" sz="2000" b="1" dirty="0">
                <a:solidFill>
                  <a:srgbClr val="0070C0"/>
                </a:solidFill>
              </a:rPr>
              <a:t>                  </a:t>
            </a:r>
            <a:r>
              <a:rPr lang="en-US" sz="2000" b="1" dirty="0" err="1"/>
              <a:t>sesuai</a:t>
            </a:r>
            <a:r>
              <a:rPr lang="en-US" sz="2000" b="1" dirty="0"/>
              <a:t> </a:t>
            </a:r>
            <a:r>
              <a:rPr lang="en-US" sz="2000" b="1" dirty="0" err="1"/>
              <a:t>dengan</a:t>
            </a:r>
            <a:r>
              <a:rPr lang="en-US" sz="2000" b="1" dirty="0"/>
              <a:t> </a:t>
            </a:r>
            <a:r>
              <a:rPr lang="en-US" sz="2000" b="1" dirty="0" err="1"/>
              <a:t>standar</a:t>
            </a:r>
            <a:r>
              <a:rPr lang="en-US" sz="2000" b="1" dirty="0"/>
              <a:t> </a:t>
            </a:r>
            <a:r>
              <a:rPr lang="en-US" sz="2000" b="1" dirty="0" err="1"/>
              <a:t>kompetensi</a:t>
            </a:r>
            <a:endParaRPr lang="id-ID" sz="2000" b="1" dirty="0"/>
          </a:p>
          <a:p>
            <a:endParaRPr lang="id-ID" sz="2200" b="1" dirty="0"/>
          </a:p>
          <a:p>
            <a:r>
              <a:rPr lang="id-ID" sz="2400" b="1" i="1" dirty="0"/>
              <a:t>PerMenristek Dikti No. 55/2017, ttg SPG, pasal 21:</a:t>
            </a:r>
          </a:p>
          <a:p>
            <a:r>
              <a:rPr lang="id-ID" sz="2000" b="1" dirty="0"/>
              <a:t>Ayat (1): Standar penilaian sebagaimana dimaksud dalam Pasal 17 huruf d merupakan kriteria minimal menge-</a:t>
            </a:r>
          </a:p>
          <a:p>
            <a:r>
              <a:rPr lang="id-ID" sz="2000" b="1" dirty="0"/>
              <a:t>                nai penilaian proses dan hasil belajar mahasiswa dalam rangka pemenuhan capaian pembelajaran                 </a:t>
            </a:r>
          </a:p>
          <a:p>
            <a:r>
              <a:rPr lang="id-ID" sz="2000" b="1" dirty="0"/>
              <a:t>                lulusan Program PPG</a:t>
            </a:r>
          </a:p>
          <a:p>
            <a:pPr>
              <a:spcBef>
                <a:spcPts val="600"/>
              </a:spcBef>
            </a:pPr>
            <a:r>
              <a:rPr lang="id-ID" sz="2000" b="1" dirty="0"/>
              <a:t>Ayat (2): Penilaian terhadap proses dan hasil belajar mahasiswa sebagaimana dimaksud pada ayat (1): </a:t>
            </a:r>
          </a:p>
          <a:p>
            <a:r>
              <a:rPr lang="id-ID" sz="2000" b="1" dirty="0"/>
              <a:t>                </a:t>
            </a:r>
            <a:r>
              <a:rPr lang="id-ID" sz="2000" b="1" dirty="0">
                <a:solidFill>
                  <a:srgbClr val="0070C0"/>
                </a:solidFill>
              </a:rPr>
              <a:t>a. penilaian proses dan produk pengembangan perangkat pembelajaran;</a:t>
            </a:r>
          </a:p>
          <a:p>
            <a:r>
              <a:rPr lang="id-ID" sz="2000" b="1" dirty="0">
                <a:solidFill>
                  <a:srgbClr val="0070C0"/>
                </a:solidFill>
              </a:rPr>
              <a:t>                b. proses dan produk PPL;</a:t>
            </a:r>
          </a:p>
          <a:p>
            <a:r>
              <a:rPr lang="id-ID" sz="2000" b="1" dirty="0">
                <a:solidFill>
                  <a:srgbClr val="0070C0"/>
                </a:solidFill>
              </a:rPr>
              <a:t>                </a:t>
            </a:r>
            <a:r>
              <a:rPr lang="id-ID" sz="2000" b="1" dirty="0">
                <a:solidFill>
                  <a:srgbClr val="FF0000"/>
                </a:solidFill>
              </a:rPr>
              <a:t>C. UJI KOMPETENSI; </a:t>
            </a:r>
            <a:r>
              <a:rPr lang="id-ID" sz="2000" b="1" dirty="0">
                <a:solidFill>
                  <a:srgbClr val="0070C0"/>
                </a:solidFill>
              </a:rPr>
              <a:t>dan </a:t>
            </a:r>
          </a:p>
          <a:p>
            <a:r>
              <a:rPr lang="id-ID" sz="2000" b="1" dirty="0">
                <a:solidFill>
                  <a:srgbClr val="0070C0"/>
                </a:solidFill>
              </a:rPr>
              <a:t>                d. penilaian kehidupan bermasyarakat di asrama/sarana lain.</a:t>
            </a:r>
          </a:p>
          <a:p>
            <a:pPr>
              <a:spcBef>
                <a:spcPts val="600"/>
              </a:spcBef>
            </a:pPr>
            <a:r>
              <a:rPr lang="id-ID" sz="2000" b="1" dirty="0"/>
              <a:t>Ayat (3): Program PPG diakhiri dengan </a:t>
            </a:r>
            <a:r>
              <a:rPr lang="id-ID" sz="2000" b="1" dirty="0">
                <a:solidFill>
                  <a:srgbClr val="FF0000"/>
                </a:solidFill>
              </a:rPr>
              <a:t>uji kompetensi </a:t>
            </a:r>
            <a:r>
              <a:rPr lang="id-ID" sz="2000" b="1" dirty="0">
                <a:solidFill>
                  <a:srgbClr val="0070C0"/>
                </a:solidFill>
              </a:rPr>
              <a:t>yang diselenggarakan oleh </a:t>
            </a:r>
            <a:r>
              <a:rPr lang="id-ID" sz="2400" b="1" dirty="0">
                <a:solidFill>
                  <a:srgbClr val="FF0000"/>
                </a:solidFill>
              </a:rPr>
              <a:t>PANITIA NASIONAL</a:t>
            </a:r>
            <a:r>
              <a:rPr lang="id-ID" sz="2000" b="1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id-ID" sz="2000" b="1" dirty="0"/>
              <a:t>Ayat (4): Uji kompetensi sebagaimana dimaksud pada ayat (3) dilakukan melalui </a:t>
            </a:r>
            <a:r>
              <a:rPr lang="id-ID" sz="2400" b="1" dirty="0">
                <a:solidFill>
                  <a:srgbClr val="FF0000"/>
                </a:solidFill>
              </a:rPr>
              <a:t>uji tulis dan uji kinerja</a:t>
            </a:r>
          </a:p>
          <a:p>
            <a:r>
              <a:rPr lang="id-ID" sz="2000" b="1" dirty="0"/>
              <a:t>                sesuai dengan standar nasional kompetensi guru.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5199" y="86915"/>
            <a:ext cx="5795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RASIONAL/</a:t>
            </a:r>
            <a:r>
              <a:rPr lang="id-ID" sz="2800" b="1" dirty="0"/>
              <a:t>DASAR HUKUM UKM PPG </a:t>
            </a:r>
          </a:p>
        </p:txBody>
      </p:sp>
      <p:sp>
        <p:nvSpPr>
          <p:cNvPr id="4" name="Freeform 3"/>
          <p:cNvSpPr/>
          <p:nvPr/>
        </p:nvSpPr>
        <p:spPr>
          <a:xfrm>
            <a:off x="6007100" y="1173312"/>
            <a:ext cx="3848100" cy="452288"/>
          </a:xfrm>
          <a:custGeom>
            <a:avLst/>
            <a:gdLst>
              <a:gd name="connsiteX0" fmla="*/ 0 w 3848100"/>
              <a:gd name="connsiteY0" fmla="*/ 109388 h 452288"/>
              <a:gd name="connsiteX1" fmla="*/ 2603500 w 3848100"/>
              <a:gd name="connsiteY1" fmla="*/ 20488 h 452288"/>
              <a:gd name="connsiteX2" fmla="*/ 3848100 w 3848100"/>
              <a:gd name="connsiteY2" fmla="*/ 452288 h 45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8100" h="452288">
                <a:moveTo>
                  <a:pt x="0" y="109388"/>
                </a:moveTo>
                <a:cubicBezTo>
                  <a:pt x="981075" y="36363"/>
                  <a:pt x="1962150" y="-36662"/>
                  <a:pt x="2603500" y="20488"/>
                </a:cubicBezTo>
                <a:cubicBezTo>
                  <a:pt x="3244850" y="77638"/>
                  <a:pt x="3546475" y="264963"/>
                  <a:pt x="3848100" y="45228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921000" y="1511300"/>
            <a:ext cx="1460500" cy="33909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2832100" y="4723281"/>
            <a:ext cx="6350000" cy="801219"/>
          </a:xfrm>
          <a:custGeom>
            <a:avLst/>
            <a:gdLst>
              <a:gd name="connsiteX0" fmla="*/ 0 w 6350000"/>
              <a:gd name="connsiteY0" fmla="*/ 255119 h 801219"/>
              <a:gd name="connsiteX1" fmla="*/ 3733800 w 6350000"/>
              <a:gd name="connsiteY1" fmla="*/ 26519 h 801219"/>
              <a:gd name="connsiteX2" fmla="*/ 6350000 w 6350000"/>
              <a:gd name="connsiteY2" fmla="*/ 801219 h 80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0000" h="801219">
                <a:moveTo>
                  <a:pt x="0" y="255119"/>
                </a:moveTo>
                <a:cubicBezTo>
                  <a:pt x="1337733" y="95310"/>
                  <a:pt x="2675467" y="-64498"/>
                  <a:pt x="3733800" y="26519"/>
                </a:cubicBezTo>
                <a:cubicBezTo>
                  <a:pt x="4792133" y="117536"/>
                  <a:pt x="5571066" y="459377"/>
                  <a:pt x="6350000" y="801219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58529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A9B84A37-BC9B-4863-80AC-512149DFBDB8}"/>
              </a:ext>
            </a:extLst>
          </p:cNvPr>
          <p:cNvGrpSpPr/>
          <p:nvPr/>
        </p:nvGrpSpPr>
        <p:grpSpPr>
          <a:xfrm>
            <a:off x="3980291" y="3487946"/>
            <a:ext cx="3523232" cy="2651435"/>
            <a:chOff x="3980291" y="3487946"/>
            <a:chExt cx="3523232" cy="2651435"/>
          </a:xfrm>
        </p:grpSpPr>
        <p:grpSp>
          <p:nvGrpSpPr>
            <p:cNvPr id="21" name="Group 20"/>
            <p:cNvGrpSpPr/>
            <p:nvPr/>
          </p:nvGrpSpPr>
          <p:grpSpPr>
            <a:xfrm>
              <a:off x="5183484" y="3487946"/>
              <a:ext cx="2320039" cy="2651435"/>
              <a:chOff x="2342194" y="1985681"/>
              <a:chExt cx="2320039" cy="2651435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2342194" y="2300792"/>
                <a:ext cx="2320039" cy="2336324"/>
              </a:xfrm>
              <a:prstGeom prst="roundRect">
                <a:avLst>
                  <a:gd name="adj" fmla="val 10555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2449427" y="2403499"/>
                <a:ext cx="2090886" cy="104953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Uji Pengetahuan</a:t>
                </a: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453452" y="3461078"/>
                <a:ext cx="2090886" cy="1052667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Uji Kinerja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407863" y="1985681"/>
                <a:ext cx="2212806" cy="34012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UKM PPG</a:t>
                </a:r>
              </a:p>
            </p:txBody>
          </p:sp>
        </p:grpSp>
        <p:sp>
          <p:nvSpPr>
            <p:cNvPr id="22" name="Right Arrow 21"/>
            <p:cNvSpPr/>
            <p:nvPr/>
          </p:nvSpPr>
          <p:spPr>
            <a:xfrm>
              <a:off x="3980291" y="4374488"/>
              <a:ext cx="1247955" cy="1164055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6373561"/>
              </p:ext>
            </p:extLst>
          </p:nvPr>
        </p:nvGraphicFramePr>
        <p:xfrm>
          <a:off x="1453686" y="1426764"/>
          <a:ext cx="6152456" cy="743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81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81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81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43141"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KOMPETENSI</a:t>
                      </a:r>
                    </a:p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KEPRIBADIAN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KOMPETENSI</a:t>
                      </a:r>
                    </a:p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SOSIAL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KOMPETENSI</a:t>
                      </a:r>
                    </a:p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PEDAGOGIK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KOMPETENSI</a:t>
                      </a:r>
                    </a:p>
                    <a:p>
                      <a:pPr algn="ctr"/>
                      <a:r>
                        <a:rPr lang="id-ID" dirty="0">
                          <a:solidFill>
                            <a:schemeClr val="bg1"/>
                          </a:solidFill>
                        </a:rPr>
                        <a:t>PROFESIONAL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3103770" y="280542"/>
            <a:ext cx="5522407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KARAKTERISTIK UKMPPG</a:t>
            </a:r>
          </a:p>
        </p:txBody>
      </p:sp>
      <p:cxnSp>
        <p:nvCxnSpPr>
          <p:cNvPr id="4" name="Straight Arrow Connector 3"/>
          <p:cNvCxnSpPr>
            <a:cxnSpLocks/>
            <a:stCxn id="53" idx="2"/>
          </p:cNvCxnSpPr>
          <p:nvPr/>
        </p:nvCxnSpPr>
        <p:spPr>
          <a:xfrm flipH="1">
            <a:off x="7265040" y="3665873"/>
            <a:ext cx="1361137" cy="872277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ine Callout 1 40"/>
          <p:cNvSpPr/>
          <p:nvPr/>
        </p:nvSpPr>
        <p:spPr>
          <a:xfrm>
            <a:off x="8848374" y="5452817"/>
            <a:ext cx="3238606" cy="1142466"/>
          </a:xfrm>
          <a:prstGeom prst="borderCallout1">
            <a:avLst>
              <a:gd name="adj1" fmla="val 71129"/>
              <a:gd name="adj2" fmla="val 4168"/>
              <a:gd name="adj3" fmla="val 100326"/>
              <a:gd name="adj4" fmla="val -47853"/>
            </a:avLst>
          </a:prstGeom>
          <a:solidFill>
            <a:schemeClr val="accent1">
              <a:lumMod val="50000"/>
            </a:schemeClr>
          </a:solidFill>
          <a:ln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Praktik Pembelajaran dan Portofolio</a:t>
            </a:r>
          </a:p>
        </p:txBody>
      </p:sp>
      <p:cxnSp>
        <p:nvCxnSpPr>
          <p:cNvPr id="52" name="Straight Arrow Connector 51"/>
          <p:cNvCxnSpPr>
            <a:cxnSpLocks/>
            <a:stCxn id="41" idx="2"/>
          </p:cNvCxnSpPr>
          <p:nvPr/>
        </p:nvCxnSpPr>
        <p:spPr>
          <a:xfrm flipH="1" flipV="1">
            <a:off x="7265040" y="5538543"/>
            <a:ext cx="1583334" cy="485507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ine Callout 1 31">
            <a:extLst>
              <a:ext uri="{FF2B5EF4-FFF2-40B4-BE49-F238E27FC236}">
                <a16:creationId xmlns:a16="http://schemas.microsoft.com/office/drawing/2014/main" xmlns="" id="{4AD0075C-A1C9-B744-87C3-0CBA335953FC}"/>
              </a:ext>
            </a:extLst>
          </p:cNvPr>
          <p:cNvSpPr/>
          <p:nvPr/>
        </p:nvSpPr>
        <p:spPr>
          <a:xfrm>
            <a:off x="2866612" y="2626780"/>
            <a:ext cx="2606722" cy="393389"/>
          </a:xfrm>
          <a:prstGeom prst="borderCallout1">
            <a:avLst>
              <a:gd name="adj1" fmla="val 71129"/>
              <a:gd name="adj2" fmla="val 4168"/>
              <a:gd name="adj3" fmla="val 100326"/>
              <a:gd name="adj4" fmla="val -47853"/>
            </a:avLst>
          </a:prstGeom>
          <a:solidFill>
            <a:schemeClr val="accent2">
              <a:lumMod val="75000"/>
            </a:schemeClr>
          </a:solidFill>
          <a:ln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Tujuh CPL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027D77D-802B-4534-9A3A-D6D2F002E82E}"/>
              </a:ext>
            </a:extLst>
          </p:cNvPr>
          <p:cNvGrpSpPr/>
          <p:nvPr/>
        </p:nvGrpSpPr>
        <p:grpSpPr>
          <a:xfrm>
            <a:off x="2080165" y="2169905"/>
            <a:ext cx="4734292" cy="447947"/>
            <a:chOff x="2080165" y="2169905"/>
            <a:chExt cx="4734292" cy="44794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BF95642A-6C5A-C94A-92B6-060F1821EB28}"/>
                </a:ext>
              </a:extLst>
            </p:cNvPr>
            <p:cNvCxnSpPr/>
            <p:nvPr/>
          </p:nvCxnSpPr>
          <p:spPr>
            <a:xfrm>
              <a:off x="2090057" y="2169905"/>
              <a:ext cx="0" cy="195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xmlns="" id="{919F8960-A1CF-2440-8A32-7B87010A8FC9}"/>
                </a:ext>
              </a:extLst>
            </p:cNvPr>
            <p:cNvCxnSpPr/>
            <p:nvPr/>
          </p:nvCxnSpPr>
          <p:spPr>
            <a:xfrm>
              <a:off x="3693885" y="2169905"/>
              <a:ext cx="0" cy="195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xmlns="" id="{7900099E-F72C-9F4F-B945-717CEB278894}"/>
                </a:ext>
              </a:extLst>
            </p:cNvPr>
            <p:cNvCxnSpPr/>
            <p:nvPr/>
          </p:nvCxnSpPr>
          <p:spPr>
            <a:xfrm>
              <a:off x="5183583" y="2169905"/>
              <a:ext cx="0" cy="195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2C886DD9-231D-B14B-903E-D13B9DB0B396}"/>
                </a:ext>
              </a:extLst>
            </p:cNvPr>
            <p:cNvCxnSpPr/>
            <p:nvPr/>
          </p:nvCxnSpPr>
          <p:spPr>
            <a:xfrm>
              <a:off x="6814457" y="2169905"/>
              <a:ext cx="0" cy="195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xmlns="" id="{27A59048-1AFB-5743-A3FE-416690799F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0165" y="2339676"/>
              <a:ext cx="4734292" cy="4021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xmlns="" id="{DE90A2EA-5079-1648-8B47-9A326CA56272}"/>
                </a:ext>
              </a:extLst>
            </p:cNvPr>
            <p:cNvCxnSpPr/>
            <p:nvPr/>
          </p:nvCxnSpPr>
          <p:spPr>
            <a:xfrm>
              <a:off x="4470400" y="2352676"/>
              <a:ext cx="0" cy="26517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Line Callout 1 52">
            <a:extLst>
              <a:ext uri="{FF2B5EF4-FFF2-40B4-BE49-F238E27FC236}">
                <a16:creationId xmlns:a16="http://schemas.microsoft.com/office/drawing/2014/main" xmlns="" id="{6FF74D0E-8096-8744-BEFC-75FFD399DBAA}"/>
              </a:ext>
            </a:extLst>
          </p:cNvPr>
          <p:cNvSpPr/>
          <p:nvPr/>
        </p:nvSpPr>
        <p:spPr>
          <a:xfrm>
            <a:off x="8626177" y="3094640"/>
            <a:ext cx="3430245" cy="1142466"/>
          </a:xfrm>
          <a:prstGeom prst="borderCallout1">
            <a:avLst>
              <a:gd name="adj1" fmla="val 71129"/>
              <a:gd name="adj2" fmla="val 4168"/>
              <a:gd name="adj3" fmla="val 100326"/>
              <a:gd name="adj4" fmla="val -47853"/>
            </a:avLst>
          </a:prstGeom>
          <a:solidFill>
            <a:schemeClr val="accent1">
              <a:lumMod val="50000"/>
            </a:schemeClr>
          </a:solidFill>
          <a:ln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Computer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d-ID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d-ID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(CBT)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 menit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8D5F3E7-544E-4A6D-A1F2-C1C1D6BBF7E8}"/>
              </a:ext>
            </a:extLst>
          </p:cNvPr>
          <p:cNvGrpSpPr/>
          <p:nvPr/>
        </p:nvGrpSpPr>
        <p:grpSpPr>
          <a:xfrm>
            <a:off x="1419713" y="3079305"/>
            <a:ext cx="2706786" cy="3060076"/>
            <a:chOff x="1419713" y="3079305"/>
            <a:chExt cx="2706786" cy="3060076"/>
          </a:xfrm>
        </p:grpSpPr>
        <p:grpSp>
          <p:nvGrpSpPr>
            <p:cNvPr id="12" name="Group 11"/>
            <p:cNvGrpSpPr/>
            <p:nvPr/>
          </p:nvGrpSpPr>
          <p:grpSpPr>
            <a:xfrm>
              <a:off x="1419713" y="3567634"/>
              <a:ext cx="2706786" cy="2571747"/>
              <a:chOff x="4789171" y="2645868"/>
              <a:chExt cx="1333263" cy="1310183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789171" y="2645868"/>
                <a:ext cx="1333263" cy="1310183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5394972" y="2797972"/>
                <a:ext cx="606742" cy="1014252"/>
                <a:chOff x="-1" y="0"/>
                <a:chExt cx="1162051" cy="796925"/>
              </a:xfrm>
            </p:grpSpPr>
            <p:sp>
              <p:nvSpPr>
                <p:cNvPr id="19" name="AutoShape 36"/>
                <p:cNvSpPr>
                  <a:spLocks/>
                </p:cNvSpPr>
                <p:nvPr/>
              </p:nvSpPr>
              <p:spPr bwMode="auto">
                <a:xfrm>
                  <a:off x="-1" y="0"/>
                  <a:ext cx="1162051" cy="796925"/>
                </a:xfrm>
                <a:custGeom>
                  <a:avLst/>
                  <a:gdLst>
                    <a:gd name="T0" fmla="*/ 581026 w 21600"/>
                    <a:gd name="T1" fmla="*/ 398463 h 21600"/>
                    <a:gd name="T2" fmla="*/ 581026 w 21600"/>
                    <a:gd name="T3" fmla="*/ 398463 h 21600"/>
                    <a:gd name="T4" fmla="*/ 581026 w 21600"/>
                    <a:gd name="T5" fmla="*/ 398463 h 21600"/>
                    <a:gd name="T6" fmla="*/ 581026 w 21600"/>
                    <a:gd name="T7" fmla="*/ 39846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17277" y="0"/>
                      </a:lnTo>
                      <a:lnTo>
                        <a:pt x="21599" y="10800"/>
                      </a:lnTo>
                      <a:lnTo>
                        <a:pt x="17277" y="21600"/>
                      </a:lnTo>
                      <a:lnTo>
                        <a:pt x="0" y="21600"/>
                      </a:lnTo>
                      <a:lnTo>
                        <a:pt x="4319" y="1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9035"/>
                    </a:gs>
                    <a:gs pos="20000">
                      <a:srgbClr val="FF9034"/>
                    </a:gs>
                    <a:gs pos="100000">
                      <a:srgbClr val="C96D20"/>
                    </a:gs>
                  </a:gsLst>
                  <a:lin ang="5400000"/>
                </a:gradFill>
                <a:ln>
                  <a:noFill/>
                </a:ln>
                <a:effectLst>
                  <a:outerShdw blurRad="38100" dist="23000" dir="5400000" algn="ctr" rotWithShape="0">
                    <a:srgbClr val="000000">
                      <a:alpha val="34998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 charset="0"/>
                    <a:ea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20" name="AutoShape 37"/>
                <p:cNvSpPr>
                  <a:spLocks/>
                </p:cNvSpPr>
                <p:nvPr/>
              </p:nvSpPr>
              <p:spPr bwMode="auto">
                <a:xfrm>
                  <a:off x="-1" y="52387"/>
                  <a:ext cx="1162051" cy="6921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6005" tIns="36005" rIns="36005" bIns="36005" anchor="ctr"/>
                <a:lstStyle/>
                <a:p>
                  <a:pPr marL="0" marR="0" lvl="0" indent="0" algn="ctr" defTabSz="1200150" rtl="0" eaLnBrk="1" fontAlgn="auto" latinLnBrk="0" hangingPunct="1">
                    <a:lnSpc>
                      <a:spcPct val="90000"/>
                    </a:lnSpc>
                    <a:spcBef>
                      <a:spcPts val="7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 charset="0"/>
                    <a:ea typeface="Helvetica" charset="0"/>
                    <a:cs typeface="Helvetica" charset="0"/>
                    <a:sym typeface="Helvetica" charset="0"/>
                  </a:endParaRPr>
                </a:p>
              </p:txBody>
            </p:sp>
          </p:grpSp>
          <p:grpSp>
            <p:nvGrpSpPr>
              <p:cNvPr id="15" name="Group 39"/>
              <p:cNvGrpSpPr>
                <a:grpSpLocks/>
              </p:cNvGrpSpPr>
              <p:nvPr/>
            </p:nvGrpSpPr>
            <p:grpSpPr bwMode="auto">
              <a:xfrm>
                <a:off x="4815376" y="2809084"/>
                <a:ext cx="651047" cy="1014252"/>
                <a:chOff x="0" y="0"/>
                <a:chExt cx="1058863" cy="796925"/>
              </a:xfrm>
            </p:grpSpPr>
            <p:sp>
              <p:nvSpPr>
                <p:cNvPr id="17" name="AutoShape 40"/>
                <p:cNvSpPr>
                  <a:spLocks/>
                </p:cNvSpPr>
                <p:nvPr/>
              </p:nvSpPr>
              <p:spPr bwMode="auto">
                <a:xfrm>
                  <a:off x="0" y="0"/>
                  <a:ext cx="1058863" cy="796925"/>
                </a:xfrm>
                <a:custGeom>
                  <a:avLst/>
                  <a:gdLst>
                    <a:gd name="T0" fmla="*/ 529432 w 21600"/>
                    <a:gd name="T1" fmla="*/ 398463 h 21600"/>
                    <a:gd name="T2" fmla="*/ 529432 w 21600"/>
                    <a:gd name="T3" fmla="*/ 398463 h 21600"/>
                    <a:gd name="T4" fmla="*/ 529432 w 21600"/>
                    <a:gd name="T5" fmla="*/ 398463 h 21600"/>
                    <a:gd name="T6" fmla="*/ 529432 w 21600"/>
                    <a:gd name="T7" fmla="*/ 39846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17279" y="0"/>
                      </a:lnTo>
                      <a:lnTo>
                        <a:pt x="21600" y="10800"/>
                      </a:lnTo>
                      <a:lnTo>
                        <a:pt x="17279" y="21600"/>
                      </a:lnTo>
                      <a:lnTo>
                        <a:pt x="0" y="21600"/>
                      </a:lnTo>
                      <a:lnTo>
                        <a:pt x="4313" y="1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CC646"/>
                    </a:gs>
                    <a:gs pos="20000">
                      <a:srgbClr val="9BC348"/>
                    </a:gs>
                    <a:gs pos="100000">
                      <a:srgbClr val="769537"/>
                    </a:gs>
                  </a:gsLst>
                  <a:lin ang="5400000"/>
                </a:gradFill>
                <a:ln>
                  <a:noFill/>
                </a:ln>
                <a:effectLst>
                  <a:outerShdw blurRad="38100" dist="23000" dir="5400000" algn="ctr" rotWithShape="0">
                    <a:srgbClr val="000000">
                      <a:alpha val="34998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 charset="0"/>
                    <a:ea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18" name="AutoShape 41"/>
                <p:cNvSpPr>
                  <a:spLocks/>
                </p:cNvSpPr>
                <p:nvPr/>
              </p:nvSpPr>
              <p:spPr bwMode="auto">
                <a:xfrm>
                  <a:off x="0" y="215900"/>
                  <a:ext cx="1058863" cy="3651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6005" tIns="36005" rIns="36005" bIns="36005" anchor="ctr"/>
                <a:lstStyle/>
                <a:p>
                  <a:pPr marL="0" marR="0" lvl="0" indent="0" algn="ctr" defTabSz="1200150" rtl="0" eaLnBrk="1" fontAlgn="auto" latinLnBrk="0" hangingPunct="1">
                    <a:lnSpc>
                      <a:spcPct val="9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uLnTx/>
                      <a:uFillTx/>
                      <a:latin typeface="Calibri" pitchFamily="34" charset="0"/>
                      <a:ea typeface="Calibri" pitchFamily="34" charset="0"/>
                      <a:cs typeface="Calibri" pitchFamily="34" charset="0"/>
                      <a:sym typeface="Calibri" pitchFamily="34" charset="0"/>
                    </a:rPr>
                    <a:t> </a:t>
                  </a:r>
                </a:p>
                <a:p>
                  <a:pPr marL="0" marR="0" lvl="0" indent="0" algn="ctr" defTabSz="1200150" rtl="0" eaLnBrk="1" fontAlgn="auto" latinLnBrk="0" hangingPunct="1">
                    <a:lnSpc>
                      <a:spcPct val="9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uLnTx/>
                      <a:uFillTx/>
                      <a:latin typeface="Calibri" pitchFamily="34" charset="0"/>
                      <a:ea typeface="Calibri" pitchFamily="34" charset="0"/>
                      <a:cs typeface="Calibri" pitchFamily="34" charset="0"/>
                      <a:sym typeface="Calibri" pitchFamily="34" charset="0"/>
                    </a:rPr>
                    <a:t> </a:t>
                  </a:r>
                  <a:endParaRPr kumimoji="0" lang="en-US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 charset="0"/>
                    <a:ea typeface="Helvetica" charset="0"/>
                    <a:cs typeface="Helvetica" charset="0"/>
                    <a:sym typeface="Helvetica" charset="0"/>
                  </a:endParaRPr>
                </a:p>
              </p:txBody>
            </p:sp>
          </p:grpSp>
          <p:sp>
            <p:nvSpPr>
              <p:cNvPr id="16" name="AutoShape 41"/>
              <p:cNvSpPr>
                <a:spLocks/>
              </p:cNvSpPr>
              <p:nvPr/>
            </p:nvSpPr>
            <p:spPr bwMode="auto">
              <a:xfrm>
                <a:off x="5472363" y="2994822"/>
                <a:ext cx="650071" cy="46469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6005" tIns="36005" rIns="36005" bIns="36005" anchor="ctr"/>
              <a:lstStyle/>
              <a:p>
                <a:pPr marL="0" marR="0" lvl="0" indent="0" algn="ctr" defTabSz="1200150" rtl="0" eaLnBrk="1" fontAlgn="auto" latinLnBrk="0" hangingPunct="1">
                  <a:lnSpc>
                    <a:spcPct val="90000"/>
                  </a:lnSpc>
                  <a:spcBef>
                    <a:spcPts val="8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Calibri" pitchFamily="34" charset="0"/>
                  <a:cs typeface="Calibri" pitchFamily="34" charset="0"/>
                  <a:sym typeface="Calibri" pitchFamily="34" charset="0"/>
                </a:endParaRPr>
              </a:p>
              <a:p>
                <a:pPr marL="0" marR="0" lvl="0" indent="0" algn="ctr" defTabSz="1200150" rtl="0" eaLnBrk="1" fontAlgn="auto" latinLnBrk="0" hangingPunct="1">
                  <a:lnSpc>
                    <a:spcPct val="90000"/>
                  </a:lnSpc>
                  <a:spcBef>
                    <a:spcPts val="8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Calibri" pitchFamily="34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 </a:t>
                </a:r>
                <a:endPara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charset="0"/>
                  <a:ea typeface="Helvetica" charset="0"/>
                  <a:cs typeface="Helvetica" charset="0"/>
                  <a:sym typeface="Helvetica" charset="0"/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32A6BFFF-07BF-4CA8-A995-AE9E243C29CC}"/>
                </a:ext>
              </a:extLst>
            </p:cNvPr>
            <p:cNvSpPr txBox="1"/>
            <p:nvPr/>
          </p:nvSpPr>
          <p:spPr>
            <a:xfrm>
              <a:off x="2277830" y="4503330"/>
              <a:ext cx="10567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</a:rPr>
                <a:t>PPG</a:t>
              </a:r>
              <a:endParaRPr lang="en-ID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xmlns="" id="{7F94DCBC-1011-4590-A8CF-B951C94E8B0A}"/>
                </a:ext>
              </a:extLst>
            </p:cNvPr>
            <p:cNvSpPr/>
            <p:nvPr/>
          </p:nvSpPr>
          <p:spPr>
            <a:xfrm>
              <a:off x="3085986" y="3079305"/>
              <a:ext cx="409284" cy="470398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xmlns="" val="4106902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CDADAE29-99E6-4D53-BC3E-E89665AD81AE}"/>
              </a:ext>
            </a:extLst>
          </p:cNvPr>
          <p:cNvSpPr/>
          <p:nvPr/>
        </p:nvSpPr>
        <p:spPr>
          <a:xfrm>
            <a:off x="6207607" y="2136913"/>
            <a:ext cx="5817356" cy="4672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C25CEEC6-D1FC-41CE-9971-B5914C267DDD}"/>
              </a:ext>
            </a:extLst>
          </p:cNvPr>
          <p:cNvSpPr/>
          <p:nvPr/>
        </p:nvSpPr>
        <p:spPr>
          <a:xfrm>
            <a:off x="167037" y="2121650"/>
            <a:ext cx="5748130" cy="4672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F4D902-12C6-46DD-8277-0FBD57A54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870" y="170957"/>
            <a:ext cx="10515600" cy="499579"/>
          </a:xfrm>
        </p:spPr>
        <p:txBody>
          <a:bodyPr>
            <a:noAutofit/>
          </a:bodyPr>
          <a:lstStyle/>
          <a:p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Pertanyaan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Pemantik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:</a:t>
            </a:r>
            <a:endParaRPr lang="en-ID" sz="3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C632A5-79D0-4C1D-86A2-031A6F87A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38" y="825086"/>
            <a:ext cx="11857926" cy="1046784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rmAutofit/>
          </a:bodyPr>
          <a:lstStyle/>
          <a:p>
            <a:r>
              <a:rPr lang="en-US" sz="2000" dirty="0" err="1"/>
              <a:t>Bila</a:t>
            </a:r>
            <a:r>
              <a:rPr lang="en-US" sz="2000" dirty="0"/>
              <a:t> </a:t>
            </a:r>
            <a:r>
              <a:rPr lang="en-US" sz="2000" dirty="0" err="1"/>
              <a:t>hanya</a:t>
            </a:r>
            <a:r>
              <a:rPr lang="en-US" sz="2000" dirty="0"/>
              <a:t> </a:t>
            </a:r>
            <a:r>
              <a:rPr lang="en-US" sz="2000" dirty="0" err="1"/>
              <a:t>ada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“</a:t>
            </a:r>
            <a:r>
              <a:rPr lang="en-US" sz="2000" b="1" dirty="0" err="1">
                <a:solidFill>
                  <a:srgbClr val="FF0000"/>
                </a:solidFill>
              </a:rPr>
              <a:t>satu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komponen</a:t>
            </a:r>
            <a:r>
              <a:rPr lang="en-US" sz="2000" b="1" dirty="0">
                <a:solidFill>
                  <a:srgbClr val="FF0000"/>
                </a:solidFill>
              </a:rPr>
              <a:t>” </a:t>
            </a:r>
            <a:r>
              <a:rPr lang="en-US" sz="2000" dirty="0"/>
              <a:t>yang </a:t>
            </a:r>
            <a:r>
              <a:rPr lang="en-US" sz="2000" dirty="0" err="1"/>
              <a:t>dianggap</a:t>
            </a:r>
            <a:r>
              <a:rPr lang="en-US" sz="2000" dirty="0"/>
              <a:t> </a:t>
            </a:r>
            <a:r>
              <a:rPr lang="en-US" sz="2000" dirty="0" err="1"/>
              <a:t>signifikan</a:t>
            </a:r>
            <a:r>
              <a:rPr lang="en-US" sz="2000" dirty="0"/>
              <a:t> </a:t>
            </a:r>
            <a:r>
              <a:rPr lang="en-US" sz="2000" dirty="0" err="1"/>
              <a:t>memperbaiki</a:t>
            </a:r>
            <a:r>
              <a:rPr lang="en-US" sz="2000" dirty="0"/>
              <a:t> </a:t>
            </a:r>
            <a:r>
              <a:rPr lang="en-US" sz="2000" dirty="0" err="1"/>
              <a:t>kualitas</a:t>
            </a:r>
            <a:r>
              <a:rPr lang="en-US" sz="2000" dirty="0"/>
              <a:t> Pendidikan </a:t>
            </a:r>
            <a:r>
              <a:rPr lang="en-US" sz="2000" dirty="0" err="1"/>
              <a:t>secara</a:t>
            </a:r>
            <a:r>
              <a:rPr lang="en-US" sz="2000" dirty="0"/>
              <a:t> fundamental </a:t>
            </a:r>
            <a:r>
              <a:rPr lang="en-US" sz="2000" dirty="0" err="1"/>
              <a:t>maka</a:t>
            </a:r>
            <a:r>
              <a:rPr lang="en-US" sz="2000" dirty="0"/>
              <a:t> </a:t>
            </a:r>
            <a:r>
              <a:rPr lang="en-US" sz="2000" dirty="0" err="1"/>
              <a:t>jawabnya</a:t>
            </a:r>
            <a:r>
              <a:rPr lang="en-US" sz="2000" dirty="0"/>
              <a:t> </a:t>
            </a:r>
            <a:r>
              <a:rPr lang="en-US" sz="2000" dirty="0" err="1"/>
              <a:t>apa</a:t>
            </a:r>
            <a:r>
              <a:rPr lang="en-US" sz="2000" dirty="0"/>
              <a:t> ?</a:t>
            </a:r>
          </a:p>
          <a:p>
            <a:r>
              <a:rPr lang="en-US" sz="2000" dirty="0" err="1"/>
              <a:t>Tetapi</a:t>
            </a:r>
            <a:r>
              <a:rPr lang="en-US" sz="2000" dirty="0"/>
              <a:t> </a:t>
            </a:r>
            <a:r>
              <a:rPr lang="en-US" sz="2000" dirty="0" err="1"/>
              <a:t>bila</a:t>
            </a:r>
            <a:r>
              <a:rPr lang="en-US" sz="2000" dirty="0"/>
              <a:t> </a:t>
            </a:r>
            <a:r>
              <a:rPr lang="en-US" sz="2000" dirty="0" err="1"/>
              <a:t>diminta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“</a:t>
            </a:r>
            <a:r>
              <a:rPr lang="en-US" sz="2000" b="1" dirty="0" err="1">
                <a:solidFill>
                  <a:srgbClr val="FF0000"/>
                </a:solidFill>
              </a:rPr>
              <a:t>dua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komponen</a:t>
            </a:r>
            <a:r>
              <a:rPr lang="en-US" sz="2000" b="1" dirty="0">
                <a:solidFill>
                  <a:srgbClr val="FF0000"/>
                </a:solidFill>
              </a:rPr>
              <a:t>”, </a:t>
            </a:r>
            <a:r>
              <a:rPr lang="en-US" sz="2000" dirty="0" err="1"/>
              <a:t>jawabnya</a:t>
            </a:r>
            <a:r>
              <a:rPr lang="en-US" sz="2000" dirty="0"/>
              <a:t> </a:t>
            </a:r>
            <a:r>
              <a:rPr lang="en-US" sz="2000" dirty="0" err="1"/>
              <a:t>apa</a:t>
            </a:r>
            <a:r>
              <a:rPr lang="en-US" sz="2000" dirty="0"/>
              <a:t> ?</a:t>
            </a:r>
          </a:p>
          <a:p>
            <a:pPr marL="0" indent="0">
              <a:buNone/>
            </a:pPr>
            <a:endParaRPr lang="en-ID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CE6D91-42EA-493F-A840-89D27995F9EB}"/>
              </a:ext>
            </a:extLst>
          </p:cNvPr>
          <p:cNvSpPr txBox="1"/>
          <p:nvPr/>
        </p:nvSpPr>
        <p:spPr>
          <a:xfrm>
            <a:off x="2478226" y="2318460"/>
            <a:ext cx="1609663" cy="584775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Guru </a:t>
            </a:r>
            <a:endParaRPr lang="en-ID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AB23127-9489-4C15-A5D8-EBA249612A6D}"/>
              </a:ext>
            </a:extLst>
          </p:cNvPr>
          <p:cNvSpPr txBox="1"/>
          <p:nvPr/>
        </p:nvSpPr>
        <p:spPr>
          <a:xfrm>
            <a:off x="7259771" y="2318460"/>
            <a:ext cx="2088777" cy="646331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Kurikulum</a:t>
            </a:r>
            <a:endParaRPr lang="en-ID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Arrow: Left-Right 35">
            <a:extLst>
              <a:ext uri="{FF2B5EF4-FFF2-40B4-BE49-F238E27FC236}">
                <a16:creationId xmlns:a16="http://schemas.microsoft.com/office/drawing/2014/main" xmlns="" id="{7B30EFD7-304A-40A2-A575-D51C6B5F00F0}"/>
              </a:ext>
            </a:extLst>
          </p:cNvPr>
          <p:cNvSpPr/>
          <p:nvPr/>
        </p:nvSpPr>
        <p:spPr>
          <a:xfrm>
            <a:off x="5297556" y="2453044"/>
            <a:ext cx="1500809" cy="450191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BDC9615-0A69-4964-9AFB-70E31F70EC28}"/>
              </a:ext>
            </a:extLst>
          </p:cNvPr>
          <p:cNvSpPr txBox="1"/>
          <p:nvPr/>
        </p:nvSpPr>
        <p:spPr>
          <a:xfrm>
            <a:off x="7151449" y="3496952"/>
            <a:ext cx="2297013" cy="646331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Harmonisasi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Vertikal</a:t>
            </a:r>
            <a:r>
              <a:rPr lang="en-US" dirty="0">
                <a:solidFill>
                  <a:schemeClr val="bg1"/>
                </a:solidFill>
              </a:rPr>
              <a:t> dan Horizontal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1741782B-25E8-495F-93E7-7B73B5CBA506}"/>
              </a:ext>
            </a:extLst>
          </p:cNvPr>
          <p:cNvSpPr txBox="1"/>
          <p:nvPr/>
        </p:nvSpPr>
        <p:spPr>
          <a:xfrm>
            <a:off x="7156178" y="4615036"/>
            <a:ext cx="2297013" cy="646331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Life Skill dan </a:t>
            </a:r>
            <a:r>
              <a:rPr lang="en-US" dirty="0" err="1">
                <a:solidFill>
                  <a:schemeClr val="bg1"/>
                </a:solidFill>
              </a:rPr>
              <a:t>Orientasi</a:t>
            </a:r>
            <a:r>
              <a:rPr lang="en-US" dirty="0">
                <a:solidFill>
                  <a:schemeClr val="bg1"/>
                </a:solidFill>
              </a:rPr>
              <a:t> Masa </a:t>
            </a:r>
            <a:r>
              <a:rPr lang="en-US" dirty="0" err="1">
                <a:solidFill>
                  <a:schemeClr val="bg1"/>
                </a:solidFill>
              </a:rPr>
              <a:t>Depan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2AACA63-C5F6-4D9E-B0DC-66CB638CB3CA}"/>
              </a:ext>
            </a:extLst>
          </p:cNvPr>
          <p:cNvSpPr txBox="1"/>
          <p:nvPr/>
        </p:nvSpPr>
        <p:spPr>
          <a:xfrm>
            <a:off x="7171103" y="5790086"/>
            <a:ext cx="2297013" cy="92333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Restrukturisasi</a:t>
            </a:r>
            <a:r>
              <a:rPr lang="en-US" dirty="0">
                <a:solidFill>
                  <a:schemeClr val="bg1"/>
                </a:solidFill>
              </a:rPr>
              <a:t> dan </a:t>
            </a:r>
            <a:r>
              <a:rPr lang="en-US" dirty="0" err="1">
                <a:solidFill>
                  <a:schemeClr val="bg1"/>
                </a:solidFill>
              </a:rPr>
              <a:t>Reorientasi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dirty="0" err="1">
                <a:solidFill>
                  <a:schemeClr val="bg1"/>
                </a:solidFill>
              </a:rPr>
              <a:t>Struktur</a:t>
            </a:r>
            <a:r>
              <a:rPr lang="en-US" dirty="0">
                <a:solidFill>
                  <a:schemeClr val="bg1"/>
                </a:solidFill>
              </a:rPr>
              <a:t> dan Isi)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A0B0F32E-C40B-4028-B1B2-8316FB7F7BB3}"/>
              </a:ext>
            </a:extLst>
          </p:cNvPr>
          <p:cNvCxnSpPr/>
          <p:nvPr/>
        </p:nvCxnSpPr>
        <p:spPr>
          <a:xfrm flipV="1">
            <a:off x="8299955" y="4041050"/>
            <a:ext cx="0" cy="57388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147645A5-D494-4B59-B230-2431BE441DD8}"/>
              </a:ext>
            </a:extLst>
          </p:cNvPr>
          <p:cNvCxnSpPr/>
          <p:nvPr/>
        </p:nvCxnSpPr>
        <p:spPr>
          <a:xfrm flipV="1">
            <a:off x="8299955" y="5234172"/>
            <a:ext cx="0" cy="57388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CDA8921E-BA8A-4997-A393-4B4E23397AE2}"/>
              </a:ext>
            </a:extLst>
          </p:cNvPr>
          <p:cNvSpPr/>
          <p:nvPr/>
        </p:nvSpPr>
        <p:spPr>
          <a:xfrm>
            <a:off x="9773972" y="2924949"/>
            <a:ext cx="2119637" cy="3761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CFF50C43-43D7-4569-8741-63121289A1E3}"/>
              </a:ext>
            </a:extLst>
          </p:cNvPr>
          <p:cNvCxnSpPr/>
          <p:nvPr/>
        </p:nvCxnSpPr>
        <p:spPr>
          <a:xfrm flipV="1">
            <a:off x="8283392" y="2951059"/>
            <a:ext cx="0" cy="57388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8B1F3DA3-FBF0-4F13-B4E6-7948E791CBC6}"/>
              </a:ext>
            </a:extLst>
          </p:cNvPr>
          <p:cNvSpPr/>
          <p:nvPr/>
        </p:nvSpPr>
        <p:spPr>
          <a:xfrm>
            <a:off x="10070913" y="3330343"/>
            <a:ext cx="1557443" cy="36933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Kompetensi</a:t>
            </a:r>
            <a:endParaRPr lang="en-ID" dirty="0"/>
          </a:p>
        </p:txBody>
      </p:sp>
      <p:sp>
        <p:nvSpPr>
          <p:cNvPr id="51" name="Arrow: Bent 50">
            <a:extLst>
              <a:ext uri="{FF2B5EF4-FFF2-40B4-BE49-F238E27FC236}">
                <a16:creationId xmlns:a16="http://schemas.microsoft.com/office/drawing/2014/main" xmlns="" id="{7E96A734-B7E1-4BD4-9B10-45AC206B1014}"/>
              </a:ext>
            </a:extLst>
          </p:cNvPr>
          <p:cNvSpPr/>
          <p:nvPr/>
        </p:nvSpPr>
        <p:spPr>
          <a:xfrm rot="5400000">
            <a:off x="9846675" y="2129095"/>
            <a:ext cx="614709" cy="1557444"/>
          </a:xfrm>
          <a:prstGeom prst="bent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398208A-CB4E-46E5-9BC7-40A2303B0244}"/>
              </a:ext>
            </a:extLst>
          </p:cNvPr>
          <p:cNvSpPr/>
          <p:nvPr/>
        </p:nvSpPr>
        <p:spPr>
          <a:xfrm>
            <a:off x="10070912" y="4225716"/>
            <a:ext cx="1557443" cy="36933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Isi/Content</a:t>
            </a:r>
            <a:endParaRPr lang="en-ID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F1497887-9E37-47D7-B2AF-F6D0A3B88239}"/>
              </a:ext>
            </a:extLst>
          </p:cNvPr>
          <p:cNvSpPr/>
          <p:nvPr/>
        </p:nvSpPr>
        <p:spPr>
          <a:xfrm>
            <a:off x="10070912" y="5112161"/>
            <a:ext cx="1557443" cy="36933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Proses</a:t>
            </a:r>
            <a:endParaRPr lang="en-ID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4676A176-121C-44F8-8F5B-47491AB95DDD}"/>
              </a:ext>
            </a:extLst>
          </p:cNvPr>
          <p:cNvSpPr/>
          <p:nvPr/>
        </p:nvSpPr>
        <p:spPr>
          <a:xfrm>
            <a:off x="10094105" y="5950361"/>
            <a:ext cx="1557443" cy="36933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Penilaian</a:t>
            </a:r>
            <a:endParaRPr lang="en-ID" dirty="0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xmlns="" id="{634FF4EC-C2C6-4946-AE97-9E20A65D63D1}"/>
              </a:ext>
            </a:extLst>
          </p:cNvPr>
          <p:cNvSpPr/>
          <p:nvPr/>
        </p:nvSpPr>
        <p:spPr>
          <a:xfrm>
            <a:off x="10565296" y="3786811"/>
            <a:ext cx="367456" cy="369332"/>
          </a:xfrm>
          <a:prstGeom prst="downArrow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xmlns="" id="{E1FBDE59-6D66-4BA4-AB8B-A9A70458167D}"/>
              </a:ext>
            </a:extLst>
          </p:cNvPr>
          <p:cNvSpPr/>
          <p:nvPr/>
        </p:nvSpPr>
        <p:spPr>
          <a:xfrm>
            <a:off x="10603333" y="4701296"/>
            <a:ext cx="367456" cy="369332"/>
          </a:xfrm>
          <a:prstGeom prst="downArrow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xmlns="" id="{89983259-0740-4F16-BBB9-8323188CE090}"/>
              </a:ext>
            </a:extLst>
          </p:cNvPr>
          <p:cNvSpPr/>
          <p:nvPr/>
        </p:nvSpPr>
        <p:spPr>
          <a:xfrm>
            <a:off x="10650062" y="5570136"/>
            <a:ext cx="367456" cy="369332"/>
          </a:xfrm>
          <a:prstGeom prst="downArrow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AC8C2F1F-D4F5-48D3-BD77-169C17DF9D3E}"/>
              </a:ext>
            </a:extLst>
          </p:cNvPr>
          <p:cNvGrpSpPr/>
          <p:nvPr/>
        </p:nvGrpSpPr>
        <p:grpSpPr>
          <a:xfrm>
            <a:off x="47004" y="3311379"/>
            <a:ext cx="1514454" cy="3445972"/>
            <a:chOff x="-112022" y="3311379"/>
            <a:chExt cx="1514454" cy="3445972"/>
          </a:xfrm>
        </p:grpSpPr>
        <p:sp>
          <p:nvSpPr>
            <p:cNvPr id="63" name="Arrow: Up 62">
              <a:extLst>
                <a:ext uri="{FF2B5EF4-FFF2-40B4-BE49-F238E27FC236}">
                  <a16:creationId xmlns:a16="http://schemas.microsoft.com/office/drawing/2014/main" xmlns="" id="{9D3055CD-EC9A-462E-BFBF-2F3720ED7DC9}"/>
                </a:ext>
              </a:extLst>
            </p:cNvPr>
            <p:cNvSpPr/>
            <p:nvPr/>
          </p:nvSpPr>
          <p:spPr>
            <a:xfrm>
              <a:off x="294323" y="3786811"/>
              <a:ext cx="329442" cy="2970540"/>
            </a:xfrm>
            <a:prstGeom prst="upArrow">
              <a:avLst/>
            </a:prstGeom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92CA034C-15C5-4101-8610-13EB98A92CBE}"/>
                </a:ext>
              </a:extLst>
            </p:cNvPr>
            <p:cNvSpPr txBox="1"/>
            <p:nvPr/>
          </p:nvSpPr>
          <p:spPr>
            <a:xfrm>
              <a:off x="-112022" y="3311379"/>
              <a:ext cx="1514454" cy="523220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GAJI/ KESEJAHTERAAN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4FE6C627-0189-48F9-A346-24813BB42405}"/>
              </a:ext>
            </a:extLst>
          </p:cNvPr>
          <p:cNvGrpSpPr/>
          <p:nvPr/>
        </p:nvGrpSpPr>
        <p:grpSpPr>
          <a:xfrm>
            <a:off x="2522700" y="3391907"/>
            <a:ext cx="1807546" cy="3343117"/>
            <a:chOff x="2711541" y="3391907"/>
            <a:chExt cx="1807546" cy="3343117"/>
          </a:xfrm>
        </p:grpSpPr>
        <p:sp>
          <p:nvSpPr>
            <p:cNvPr id="65" name="Arrow: Up 64">
              <a:extLst>
                <a:ext uri="{FF2B5EF4-FFF2-40B4-BE49-F238E27FC236}">
                  <a16:creationId xmlns:a16="http://schemas.microsoft.com/office/drawing/2014/main" xmlns="" id="{1D290A7B-5385-4C33-8EB0-38BAC7C70B8F}"/>
                </a:ext>
              </a:extLst>
            </p:cNvPr>
            <p:cNvSpPr/>
            <p:nvPr/>
          </p:nvSpPr>
          <p:spPr>
            <a:xfrm>
              <a:off x="3408714" y="3764484"/>
              <a:ext cx="329442" cy="2970540"/>
            </a:xfrm>
            <a:prstGeom prst="upArrow">
              <a:avLst/>
            </a:prstGeom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C543022D-88F6-4997-AFCB-044F90D65BB9}"/>
                </a:ext>
              </a:extLst>
            </p:cNvPr>
            <p:cNvSpPr txBox="1"/>
            <p:nvPr/>
          </p:nvSpPr>
          <p:spPr>
            <a:xfrm>
              <a:off x="2711541" y="3391907"/>
              <a:ext cx="1807546" cy="369332"/>
            </a:xfrm>
            <a:prstGeom prst="rect">
              <a:avLst/>
            </a:prstGeom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MIND SET, VALUE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AD80F7B-1813-4413-B92C-7493510DA747}"/>
              </a:ext>
            </a:extLst>
          </p:cNvPr>
          <p:cNvSpPr/>
          <p:nvPr/>
        </p:nvSpPr>
        <p:spPr>
          <a:xfrm>
            <a:off x="801108" y="3820187"/>
            <a:ext cx="2402284" cy="30569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Kesejahteraan</a:t>
            </a:r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E1557B5-762D-469E-80AA-0BB06F6561EA}"/>
              </a:ext>
            </a:extLst>
          </p:cNvPr>
          <p:cNvSpPr/>
          <p:nvPr/>
        </p:nvSpPr>
        <p:spPr>
          <a:xfrm>
            <a:off x="813509" y="4638876"/>
            <a:ext cx="2419310" cy="30843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Ketersediaan</a:t>
            </a:r>
            <a:r>
              <a:rPr lang="en-US" dirty="0"/>
              <a:t> </a:t>
            </a:r>
            <a:r>
              <a:rPr lang="en-US" dirty="0" err="1"/>
              <a:t>Anggaran</a:t>
            </a:r>
            <a:endParaRPr lang="en-ID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2CAF79D-ED25-493A-922B-6CAA46A4E7C7}"/>
              </a:ext>
            </a:extLst>
          </p:cNvPr>
          <p:cNvSpPr/>
          <p:nvPr/>
        </p:nvSpPr>
        <p:spPr>
          <a:xfrm>
            <a:off x="846813" y="5531244"/>
            <a:ext cx="2419310" cy="30843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Kebijakan</a:t>
            </a:r>
            <a:r>
              <a:rPr lang="en-US" dirty="0"/>
              <a:t> </a:t>
            </a:r>
            <a:r>
              <a:rPr lang="en-US" dirty="0" err="1"/>
              <a:t>Anggaran</a:t>
            </a:r>
            <a:endParaRPr lang="en-ID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F32E950-0275-4C01-82F6-636222BA4F6D}"/>
              </a:ext>
            </a:extLst>
          </p:cNvPr>
          <p:cNvSpPr/>
          <p:nvPr/>
        </p:nvSpPr>
        <p:spPr>
          <a:xfrm>
            <a:off x="849265" y="6402819"/>
            <a:ext cx="2419310" cy="30843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Anggaran</a:t>
            </a:r>
            <a:endParaRPr lang="en-ID" dirty="0"/>
          </a:p>
        </p:txBody>
      </p:sp>
      <p:sp>
        <p:nvSpPr>
          <p:cNvPr id="56" name="Arrow: Bent 55">
            <a:extLst>
              <a:ext uri="{FF2B5EF4-FFF2-40B4-BE49-F238E27FC236}">
                <a16:creationId xmlns:a16="http://schemas.microsoft.com/office/drawing/2014/main" xmlns="" id="{D28FACBD-C95E-4AC4-BC1F-F14BDB2844DA}"/>
              </a:ext>
            </a:extLst>
          </p:cNvPr>
          <p:cNvSpPr/>
          <p:nvPr/>
        </p:nvSpPr>
        <p:spPr>
          <a:xfrm>
            <a:off x="1836758" y="2526162"/>
            <a:ext cx="614709" cy="1330222"/>
          </a:xfrm>
          <a:prstGeom prst="bent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xmlns="" id="{FECED32F-EF16-4F42-B40E-1337CEA9EC02}"/>
              </a:ext>
            </a:extLst>
          </p:cNvPr>
          <p:cNvSpPr/>
          <p:nvPr/>
        </p:nvSpPr>
        <p:spPr>
          <a:xfrm>
            <a:off x="1789043" y="4225716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xmlns="" id="{0FB1F6A4-C268-4BB4-970C-91A96143C42A}"/>
              </a:ext>
            </a:extLst>
          </p:cNvPr>
          <p:cNvSpPr/>
          <p:nvPr/>
        </p:nvSpPr>
        <p:spPr>
          <a:xfrm>
            <a:off x="1770904" y="5042832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Arrow: Up 22">
            <a:extLst>
              <a:ext uri="{FF2B5EF4-FFF2-40B4-BE49-F238E27FC236}">
                <a16:creationId xmlns:a16="http://schemas.microsoft.com/office/drawing/2014/main" xmlns="" id="{838F4B17-ACD3-41AC-B602-FF21C4B1F78C}"/>
              </a:ext>
            </a:extLst>
          </p:cNvPr>
          <p:cNvSpPr/>
          <p:nvPr/>
        </p:nvSpPr>
        <p:spPr>
          <a:xfrm>
            <a:off x="1788111" y="5945610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FAAB64A-0D01-4530-BFF3-FD2695DA0743}"/>
              </a:ext>
            </a:extLst>
          </p:cNvPr>
          <p:cNvSpPr/>
          <p:nvPr/>
        </p:nvSpPr>
        <p:spPr>
          <a:xfrm>
            <a:off x="3487117" y="3832105"/>
            <a:ext cx="2402284" cy="30569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Mind Set, Value</a:t>
            </a:r>
            <a:endParaRPr lang="en-ID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FA35CF5-1BA4-407A-8AE6-3BB2E4137770}"/>
              </a:ext>
            </a:extLst>
          </p:cNvPr>
          <p:cNvSpPr/>
          <p:nvPr/>
        </p:nvSpPr>
        <p:spPr>
          <a:xfrm>
            <a:off x="3500371" y="4650427"/>
            <a:ext cx="2402284" cy="30569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Pola </a:t>
            </a:r>
            <a:r>
              <a:rPr lang="en-US" dirty="0" err="1"/>
              <a:t>Pembinaan</a:t>
            </a:r>
            <a:endParaRPr lang="en-ID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CA971135-1653-40D6-9563-CC4079E15A6F}"/>
              </a:ext>
            </a:extLst>
          </p:cNvPr>
          <p:cNvSpPr/>
          <p:nvPr/>
        </p:nvSpPr>
        <p:spPr>
          <a:xfrm>
            <a:off x="3503686" y="5548262"/>
            <a:ext cx="2402284" cy="30569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Pend. </a:t>
            </a:r>
            <a:r>
              <a:rPr lang="en-US" dirty="0" err="1"/>
              <a:t>Akademik</a:t>
            </a:r>
            <a:r>
              <a:rPr lang="en-US" dirty="0"/>
              <a:t> &amp; PPG</a:t>
            </a:r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1995F193-24E0-4354-A698-57B497295F65}"/>
              </a:ext>
            </a:extLst>
          </p:cNvPr>
          <p:cNvSpPr/>
          <p:nvPr/>
        </p:nvSpPr>
        <p:spPr>
          <a:xfrm>
            <a:off x="3487117" y="6397619"/>
            <a:ext cx="2402284" cy="30569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Kebijakan</a:t>
            </a:r>
            <a:r>
              <a:rPr lang="en-US" dirty="0"/>
              <a:t> &amp; </a:t>
            </a:r>
            <a:r>
              <a:rPr lang="en-US" dirty="0" err="1"/>
              <a:t>Rekrutmen</a:t>
            </a:r>
            <a:endParaRPr lang="en-ID" dirty="0"/>
          </a:p>
        </p:txBody>
      </p:sp>
      <p:sp>
        <p:nvSpPr>
          <p:cNvPr id="45" name="Arrow: Up 44">
            <a:extLst>
              <a:ext uri="{FF2B5EF4-FFF2-40B4-BE49-F238E27FC236}">
                <a16:creationId xmlns:a16="http://schemas.microsoft.com/office/drawing/2014/main" xmlns="" id="{6344A53F-ACE0-44F2-BBED-53C1EB4574F5}"/>
              </a:ext>
            </a:extLst>
          </p:cNvPr>
          <p:cNvSpPr/>
          <p:nvPr/>
        </p:nvSpPr>
        <p:spPr>
          <a:xfrm>
            <a:off x="4736376" y="4249599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Arrow: Up 45">
            <a:extLst>
              <a:ext uri="{FF2B5EF4-FFF2-40B4-BE49-F238E27FC236}">
                <a16:creationId xmlns:a16="http://schemas.microsoft.com/office/drawing/2014/main" xmlns="" id="{B1A7A85F-0941-45DA-AAE3-2AC1F4AB7CBC}"/>
              </a:ext>
            </a:extLst>
          </p:cNvPr>
          <p:cNvSpPr/>
          <p:nvPr/>
        </p:nvSpPr>
        <p:spPr>
          <a:xfrm>
            <a:off x="4723567" y="5049312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xmlns="" id="{FF726B4F-BD4A-40AD-A722-2F3D3FC41328}"/>
              </a:ext>
            </a:extLst>
          </p:cNvPr>
          <p:cNvSpPr/>
          <p:nvPr/>
        </p:nvSpPr>
        <p:spPr>
          <a:xfrm>
            <a:off x="4746141" y="5955724"/>
            <a:ext cx="248479" cy="351277"/>
          </a:xfrm>
          <a:prstGeom prst="upArrow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Arrow: Bent-Up 53">
            <a:extLst>
              <a:ext uri="{FF2B5EF4-FFF2-40B4-BE49-F238E27FC236}">
                <a16:creationId xmlns:a16="http://schemas.microsoft.com/office/drawing/2014/main" xmlns="" id="{DC487501-214F-4952-8B44-56A2705D4FF0}"/>
              </a:ext>
            </a:extLst>
          </p:cNvPr>
          <p:cNvSpPr/>
          <p:nvPr/>
        </p:nvSpPr>
        <p:spPr>
          <a:xfrm rot="16200000">
            <a:off x="3884105" y="2732245"/>
            <a:ext cx="1308751" cy="867131"/>
          </a:xfrm>
          <a:prstGeom prst="bentUpArrow">
            <a:avLst>
              <a:gd name="adj1" fmla="val 16011"/>
              <a:gd name="adj2" fmla="val 22768"/>
              <a:gd name="adj3" fmla="val 25000"/>
            </a:avLst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xmlns="" val="75907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750"/>
                            </p:stCondLst>
                            <p:childTnLst>
                              <p:par>
                                <p:cTn id="20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250"/>
                            </p:stCondLst>
                            <p:childTnLst>
                              <p:par>
                                <p:cTn id="2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2000"/>
                            </p:stCondLst>
                            <p:childTnLst>
                              <p:par>
                                <p:cTn id="23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5" grpId="0" animBg="1"/>
      <p:bldP spid="36" grpId="0" animBg="1"/>
      <p:bldP spid="37" grpId="0" animBg="1"/>
      <p:bldP spid="39" grpId="0" animBg="1"/>
      <p:bldP spid="40" grpId="0" animBg="1"/>
      <p:bldP spid="43" grpId="0" animBg="1"/>
      <p:bldP spid="48" grpId="0" animBg="1"/>
      <p:bldP spid="51" grpId="0" animBg="1"/>
      <p:bldP spid="53" grpId="0" animBg="1"/>
      <p:bldP spid="55" grpId="0" animBg="1"/>
      <p:bldP spid="57" grpId="0" animBg="1"/>
      <p:bldP spid="58" grpId="0" animBg="1"/>
      <p:bldP spid="60" grpId="0" animBg="1"/>
      <p:bldP spid="62" grpId="0" animBg="1"/>
      <p:bldP spid="7" grpId="0" animBg="1"/>
      <p:bldP spid="10" grpId="0" animBg="1"/>
      <p:bldP spid="12" grpId="0" animBg="1"/>
      <p:bldP spid="14" grpId="0" animBg="1"/>
      <p:bldP spid="56" grpId="0" animBg="1"/>
      <p:bldP spid="20" grpId="0" animBg="1"/>
      <p:bldP spid="22" grpId="0" animBg="1"/>
      <p:bldP spid="23" grpId="0" animBg="1"/>
      <p:bldP spid="24" grpId="0" animBg="1"/>
      <p:bldP spid="28" grpId="0" animBg="1"/>
      <p:bldP spid="34" grpId="0" animBg="1"/>
      <p:bldP spid="38" grpId="0" animBg="1"/>
      <p:bldP spid="45" grpId="0" animBg="1"/>
      <p:bldP spid="46" grpId="0" animBg="1"/>
      <p:bldP spid="50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xmlns="" id="{7D030094-6840-42CA-AC37-CBA3567EB90A}"/>
              </a:ext>
            </a:extLst>
          </p:cNvPr>
          <p:cNvSpPr/>
          <p:nvPr/>
        </p:nvSpPr>
        <p:spPr>
          <a:xfrm>
            <a:off x="5649304" y="3350211"/>
            <a:ext cx="854475" cy="76895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98405"/>
            <a:r>
              <a:rPr lang="en-US" sz="275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1</a:t>
            </a:r>
            <a:endParaRPr lang="en-US" sz="1375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7F805E48-D252-42B6-86BD-E14DD6AA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2957"/>
            <a:ext cx="12192000" cy="646043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RASIONAL KONSEPTUAL PPG</a:t>
            </a:r>
            <a:endParaRPr lang="en-ID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10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504" y="834887"/>
            <a:ext cx="11320670" cy="403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3827748" y="1649100"/>
            <a:ext cx="4536504" cy="201372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2700" algn="ctr">
              <a:lnSpc>
                <a:spcPct val="115000"/>
              </a:lnSpc>
            </a:pPr>
            <a:r>
              <a:rPr lang="id-ID" sz="2400" b="1" dirty="0">
                <a:ea typeface="Calibri"/>
                <a:cs typeface="Times New Roman"/>
              </a:rPr>
              <a:t>Capaian Pembelajaran Lulusan</a:t>
            </a:r>
            <a:r>
              <a:rPr lang="en-US" sz="2400" b="1" dirty="0">
                <a:ea typeface="Calibri"/>
                <a:cs typeface="Times New Roman"/>
              </a:rPr>
              <a:t> (CPL)</a:t>
            </a:r>
            <a:r>
              <a:rPr lang="id-ID" sz="2400" b="1" dirty="0">
                <a:ea typeface="Calibri"/>
                <a:cs typeface="Times New Roman"/>
              </a:rPr>
              <a:t> </a:t>
            </a:r>
            <a:endParaRPr lang="en-US" sz="24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id-ID" sz="2400" b="1" dirty="0">
                <a:ea typeface="Calibri"/>
                <a:cs typeface="Times New Roman"/>
              </a:rPr>
              <a:t>dan Kurikulum PPG</a:t>
            </a:r>
            <a:endParaRPr lang="id-ID" b="1" dirty="0">
              <a:ea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7016" y="117544"/>
            <a:ext cx="11161645" cy="5909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2000" dirty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Keterkaitan SN Dikti/KKNI, UUGD-STANDAR DIKGU </a:t>
            </a:r>
          </a:p>
          <a:p>
            <a:pPr algn="ctr">
              <a:lnSpc>
                <a:spcPct val="80000"/>
              </a:lnSpc>
            </a:pPr>
            <a:r>
              <a:rPr lang="id-ID" sz="2000" dirty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dan Kompetensi Abad 21</a:t>
            </a:r>
            <a:endParaRPr lang="en-US" sz="2000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515177" y="5125016"/>
            <a:ext cx="11161645" cy="161544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ea typeface="Times New Roman" charset="0"/>
              </a:rPr>
              <a:t>PROFIL LULUSAN PROGRAM STUDI PPG</a:t>
            </a:r>
            <a:endParaRPr lang="en-US" dirty="0">
              <a:solidFill>
                <a:schemeClr val="accent5">
                  <a:lumMod val="50000"/>
                </a:schemeClr>
              </a:solidFill>
              <a:ea typeface="Times New Roman" charset="0"/>
            </a:endParaRPr>
          </a:p>
          <a:p>
            <a:pPr algn="ctr">
              <a:lnSpc>
                <a:spcPct val="90000"/>
              </a:lnSpc>
            </a:pPr>
            <a:r>
              <a:rPr lang="id-ID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Guru profesional yang menguasai materi ajar,  berkarakter dan berkepribadian Indonesia, </a:t>
            </a:r>
            <a:r>
              <a:rPr lang="id-ID" sz="2000" b="1" dirty="0">
                <a:solidFill>
                  <a:srgbClr val="C00000"/>
                </a:solidFill>
                <a:ea typeface="Times New Roman" charset="0"/>
                <a:cs typeface="Bookman Old Style" charset="0"/>
              </a:rPr>
              <a:t>menginspirasi dan menjadi teladan,</a:t>
            </a:r>
            <a:r>
              <a:rPr lang="id-ID" b="1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 </a:t>
            </a:r>
            <a:r>
              <a:rPr lang="id-ID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memiliki penampilan </a:t>
            </a:r>
            <a:r>
              <a:rPr lang="id-ID" sz="2000" b="1" dirty="0">
                <a:solidFill>
                  <a:srgbClr val="C00000"/>
                </a:solidFill>
                <a:ea typeface="Times New Roman" charset="0"/>
                <a:cs typeface="Bookman Old Style" charset="0"/>
              </a:rPr>
              <a:t>memesona,</a:t>
            </a:r>
            <a:r>
              <a:rPr lang="id-ID" sz="2000" b="1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 </a:t>
            </a:r>
            <a:r>
              <a:rPr lang="id-ID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berwibawa, tegas, </a:t>
            </a:r>
            <a:r>
              <a:rPr lang="id-ID" sz="2000" b="1" dirty="0">
                <a:solidFill>
                  <a:srgbClr val="C00000"/>
                </a:solidFill>
                <a:ea typeface="Times New Roman" charset="0"/>
                <a:cs typeface="Bookman Old Style" charset="0"/>
              </a:rPr>
              <a:t>ikhlas</a:t>
            </a:r>
            <a:r>
              <a:rPr lang="id-ID" dirty="0">
                <a:solidFill>
                  <a:schemeClr val="accent5">
                    <a:lumMod val="50000"/>
                  </a:schemeClr>
                </a:solidFill>
                <a:ea typeface="Times New Roman" charset="0"/>
                <a:cs typeface="Bookman Old Style" charset="0"/>
              </a:rPr>
              <a:t>, serta disiplin yang  mampu mendidik, membelajarkan, membimbing, mengarahkan, melatih, menilai, dan mengevaluasi peserta didik sesuai dengan tuntutan perkembangan teknologi informasi dan komunikasi terkini dan masa depan.</a:t>
            </a:r>
            <a:endParaRPr lang="en-US" dirty="0">
              <a:solidFill>
                <a:schemeClr val="accent5">
                  <a:lumMod val="50000"/>
                </a:schemeClr>
              </a:solidFill>
              <a:ea typeface="Times New Roman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5303912" y="4797152"/>
            <a:ext cx="1584176" cy="327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56E66C0-A19F-463D-8F08-5D41F6F21246}"/>
              </a:ext>
            </a:extLst>
          </p:cNvPr>
          <p:cNvSpPr/>
          <p:nvPr/>
        </p:nvSpPr>
        <p:spPr>
          <a:xfrm>
            <a:off x="487015" y="834887"/>
            <a:ext cx="11161645" cy="6878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6B0DC-FB80-409A-A128-DCB73741CA9F}"/>
              </a:ext>
            </a:extLst>
          </p:cNvPr>
          <p:cNvSpPr/>
          <p:nvPr/>
        </p:nvSpPr>
        <p:spPr>
          <a:xfrm>
            <a:off x="487015" y="4075043"/>
            <a:ext cx="11161645" cy="72210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B8B3E48-11B4-4A5D-B4F0-5FA4B2498D35}"/>
              </a:ext>
            </a:extLst>
          </p:cNvPr>
          <p:cNvSpPr/>
          <p:nvPr/>
        </p:nvSpPr>
        <p:spPr>
          <a:xfrm>
            <a:off x="463826" y="1522688"/>
            <a:ext cx="1861931" cy="25523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9825A61-C672-44F3-995A-88417EAFB4BA}"/>
              </a:ext>
            </a:extLst>
          </p:cNvPr>
          <p:cNvSpPr/>
          <p:nvPr/>
        </p:nvSpPr>
        <p:spPr>
          <a:xfrm>
            <a:off x="9945755" y="1522688"/>
            <a:ext cx="1702906" cy="25523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3103CC0-4544-448E-9892-7FEC12D29FFA}"/>
              </a:ext>
            </a:extLst>
          </p:cNvPr>
          <p:cNvSpPr/>
          <p:nvPr/>
        </p:nvSpPr>
        <p:spPr>
          <a:xfrm>
            <a:off x="2325757" y="1522688"/>
            <a:ext cx="7619997" cy="2552354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xmlns="" val="78071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6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545" y="293321"/>
            <a:ext cx="11122732" cy="554296"/>
          </a:xfr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pPr algn="ctr"/>
            <a:r>
              <a:rPr lang="en-US" sz="2963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Arsitektur</a:t>
            </a:r>
            <a:r>
              <a:rPr lang="en-US" sz="2963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963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Kompetensi</a:t>
            </a:r>
            <a:r>
              <a:rPr lang="en-US" sz="2963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963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Siswa</a:t>
            </a:r>
            <a:r>
              <a:rPr lang="en-US" sz="2963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dan Guru </a:t>
            </a:r>
            <a:r>
              <a:rPr lang="en-US" sz="2963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Profesional</a:t>
            </a:r>
            <a:endParaRPr lang="en-US" sz="2963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6545" y="957194"/>
            <a:ext cx="7075055" cy="56668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6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88726" y="957193"/>
            <a:ext cx="2225446" cy="5048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81" dirty="0">
                <a:solidFill>
                  <a:schemeClr val="bg1"/>
                </a:solidFill>
              </a:rPr>
              <a:t>PSIKOLOGI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273018" y="978032"/>
            <a:ext cx="2161035" cy="48403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81" dirty="0">
                <a:solidFill>
                  <a:schemeClr val="bg1"/>
                </a:solidFill>
              </a:rPr>
              <a:t>PEDAGOGI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623630" y="990528"/>
            <a:ext cx="2079013" cy="47153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81" dirty="0">
                <a:solidFill>
                  <a:schemeClr val="bg1"/>
                </a:solidFill>
              </a:rPr>
              <a:t>SOSIO-EKO-KULTURAL</a:t>
            </a:r>
          </a:p>
        </p:txBody>
      </p:sp>
      <p:sp>
        <p:nvSpPr>
          <p:cNvPr id="42" name="Pentagon 41"/>
          <p:cNvSpPr/>
          <p:nvPr/>
        </p:nvSpPr>
        <p:spPr>
          <a:xfrm>
            <a:off x="663560" y="2208432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....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Mempesona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panggilan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jiwa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...</a:t>
            </a:r>
          </a:p>
        </p:txBody>
      </p:sp>
      <p:sp>
        <p:nvSpPr>
          <p:cNvPr id="49" name="Pentagon 48"/>
          <p:cNvSpPr/>
          <p:nvPr/>
        </p:nvSpPr>
        <p:spPr>
          <a:xfrm>
            <a:off x="658699" y="2632730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tujuan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pemb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berpikir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tingkat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tinggi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...(HOTS)..</a:t>
            </a:r>
          </a:p>
        </p:txBody>
      </p:sp>
      <p:sp>
        <p:nvSpPr>
          <p:cNvPr id="50" name="Pentagon 49"/>
          <p:cNvSpPr/>
          <p:nvPr/>
        </p:nvSpPr>
        <p:spPr>
          <a:xfrm>
            <a:off x="663560" y="3043211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menguasai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advanced material...</a:t>
            </a:r>
          </a:p>
        </p:txBody>
      </p:sp>
      <p:sp>
        <p:nvSpPr>
          <p:cNvPr id="51" name="Pentagon 50"/>
          <p:cNvSpPr/>
          <p:nvPr/>
        </p:nvSpPr>
        <p:spPr>
          <a:xfrm>
            <a:off x="670608" y="3467509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perancangan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berbasis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TPACK...</a:t>
            </a:r>
          </a:p>
        </p:txBody>
      </p:sp>
      <p:sp>
        <p:nvSpPr>
          <p:cNvPr id="57" name="Pentagon 56"/>
          <p:cNvSpPr/>
          <p:nvPr/>
        </p:nvSpPr>
        <p:spPr>
          <a:xfrm>
            <a:off x="676442" y="3864370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</a:t>
            </a:r>
            <a:r>
              <a:rPr lang="en-US" sz="1666" i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active learning 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yang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mendidik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....</a:t>
            </a:r>
          </a:p>
        </p:txBody>
      </p:sp>
      <p:sp>
        <p:nvSpPr>
          <p:cNvPr id="58" name="Pentagon 57"/>
          <p:cNvSpPr/>
          <p:nvPr/>
        </p:nvSpPr>
        <p:spPr>
          <a:xfrm>
            <a:off x="671581" y="4288668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asesmen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otentik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dgn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umpan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balik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</a:t>
            </a:r>
          </a:p>
        </p:txBody>
      </p:sp>
      <p:sp>
        <p:nvSpPr>
          <p:cNvPr id="59" name="Pentagon 58"/>
          <p:cNvSpPr/>
          <p:nvPr/>
        </p:nvSpPr>
        <p:spPr>
          <a:xfrm>
            <a:off x="676442" y="4699149"/>
            <a:ext cx="7039083" cy="3298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kesadaran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akan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66" i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CPD</a:t>
            </a:r>
            <a:r>
              <a:rPr lang="en-US" sz="1666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....</a:t>
            </a:r>
          </a:p>
        </p:txBody>
      </p:sp>
      <p:sp>
        <p:nvSpPr>
          <p:cNvPr id="63" name="Pentagon 62"/>
          <p:cNvSpPr/>
          <p:nvPr/>
        </p:nvSpPr>
        <p:spPr>
          <a:xfrm>
            <a:off x="646546" y="1673301"/>
            <a:ext cx="7039083" cy="329892"/>
          </a:xfrm>
          <a:prstGeom prst="homePlate">
            <a:avLst/>
          </a:prstGeom>
          <a:gradFill flip="none" rotWithShape="1">
            <a:gsLst>
              <a:gs pos="78000">
                <a:schemeClr val="accent1">
                  <a:lumMod val="89000"/>
                </a:schemeClr>
              </a:gs>
              <a:gs pos="47000">
                <a:schemeClr val="accent1">
                  <a:lumMod val="89000"/>
                </a:schemeClr>
              </a:gs>
              <a:gs pos="77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6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PROFIL GURU PROFESIONAL</a:t>
            </a:r>
            <a:endParaRPr lang="en-US" sz="166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1289" y="2178172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CP-1: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51289" y="2603859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CP-2: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51289" y="2998184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CP-3: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56942" y="3423855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CP-4: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40005" y="3854968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CP-5: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45820" y="4242552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CP-6: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51808" y="4699149"/>
            <a:ext cx="833502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6" dirty="0"/>
              <a:t>CP-7: </a:t>
            </a:r>
          </a:p>
        </p:txBody>
      </p:sp>
      <p:sp>
        <p:nvSpPr>
          <p:cNvPr id="73" name="Rectangle 72"/>
          <p:cNvSpPr/>
          <p:nvPr/>
        </p:nvSpPr>
        <p:spPr>
          <a:xfrm>
            <a:off x="788726" y="5145190"/>
            <a:ext cx="2225446" cy="135055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Kesiapan:</a:t>
            </a:r>
          </a:p>
          <a:p>
            <a:pPr marL="211638" indent="-211638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Fisik</a:t>
            </a:r>
          </a:p>
          <a:p>
            <a:pPr marL="211638" indent="-211638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Emosional</a:t>
            </a:r>
          </a:p>
          <a:p>
            <a:pPr marL="211638" indent="-211638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Intelektual</a:t>
            </a:r>
          </a:p>
          <a:p>
            <a:pPr marL="211638" indent="-211638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Spiritual</a:t>
            </a:r>
            <a:endParaRPr lang="en-US" sz="148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273017" y="5167013"/>
            <a:ext cx="2161037" cy="135055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Kelayakan:</a:t>
            </a:r>
          </a:p>
          <a:p>
            <a:pPr marL="155789" indent="-155789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</a:t>
            </a:r>
          </a:p>
          <a:p>
            <a:pPr marL="155789" indent="-155789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Proses</a:t>
            </a:r>
          </a:p>
          <a:p>
            <a:pPr marL="155789" indent="-155789"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Penilaian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623630" y="5167013"/>
            <a:ext cx="2074153" cy="135055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Kebutuhan:</a:t>
            </a:r>
          </a:p>
          <a:p>
            <a:pPr marL="211638" indent="-211638">
              <a:lnSpc>
                <a:spcPct val="80000"/>
              </a:lnSpc>
              <a:spcBef>
                <a:spcPts val="278"/>
              </a:spcBef>
              <a:spcAft>
                <a:spcPts val="278"/>
              </a:spcAft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Individu</a:t>
            </a:r>
          </a:p>
          <a:p>
            <a:pPr marL="211638" indent="-211638">
              <a:lnSpc>
                <a:spcPct val="80000"/>
              </a:lnSpc>
              <a:spcBef>
                <a:spcPts val="278"/>
              </a:spcBef>
              <a:spcAft>
                <a:spcPts val="278"/>
              </a:spcAft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Masyarakat, Bangsa, Negara, Dunia</a:t>
            </a:r>
          </a:p>
          <a:p>
            <a:pPr marL="211638" indent="-211638">
              <a:lnSpc>
                <a:spcPct val="80000"/>
              </a:lnSpc>
              <a:spcBef>
                <a:spcPts val="278"/>
              </a:spcBef>
              <a:spcAft>
                <a:spcPts val="278"/>
              </a:spcAft>
              <a:buFont typeface="Arial" panose="020B0604020202020204" pitchFamily="34" charset="0"/>
              <a:buChar char="•"/>
            </a:pPr>
            <a:r>
              <a:rPr lang="id-ID" sz="148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Peradaban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741721" y="1486034"/>
            <a:ext cx="1855119" cy="516701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48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634513" y="1462065"/>
            <a:ext cx="2134764" cy="516193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1638" indent="-211638">
              <a:buFont typeface="+mj-lt"/>
              <a:buAutoNum type="arabicParenR"/>
            </a:pPr>
            <a:endParaRPr lang="en-US" sz="1296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43721" y="938923"/>
            <a:ext cx="4033868" cy="55406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1852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Pribadi beriman, bertakwa, berakhlak mulia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779393" y="6059045"/>
            <a:ext cx="3952212" cy="3260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52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Pebelajar</a:t>
            </a:r>
            <a:r>
              <a:rPr lang="en-US" sz="1852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52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sepanjang</a:t>
            </a:r>
            <a:r>
              <a:rPr lang="en-US" sz="1852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52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hayat</a:t>
            </a:r>
            <a:endParaRPr lang="id-ID" sz="18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" name="Right Arrow 87"/>
          <p:cNvSpPr/>
          <p:nvPr/>
        </p:nvSpPr>
        <p:spPr>
          <a:xfrm>
            <a:off x="7697783" y="2899253"/>
            <a:ext cx="2018434" cy="1466403"/>
          </a:xfrm>
          <a:prstGeom prst="rightArrow">
            <a:avLst>
              <a:gd name="adj1" fmla="val 75101"/>
              <a:gd name="adj2" fmla="val 31174"/>
            </a:avLst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>
              <a:lnSpc>
                <a:spcPct val="90000"/>
              </a:lnSpc>
            </a:pP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Kualitas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tingkat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tinggi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pendidikan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karakter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kuat</a:t>
            </a:r>
            <a:endParaRPr lang="en-US" sz="129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ight Arrow 88"/>
          <p:cNvSpPr/>
          <p:nvPr/>
        </p:nvSpPr>
        <p:spPr>
          <a:xfrm>
            <a:off x="9716217" y="2158546"/>
            <a:ext cx="2061372" cy="3133898"/>
          </a:xfrm>
          <a:prstGeom prst="rightArrow">
            <a:avLst>
              <a:gd name="adj1" fmla="val 75101"/>
              <a:gd name="adj2" fmla="val 31174"/>
            </a:avLst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1638" indent="-211638">
              <a:lnSpc>
                <a:spcPct val="90000"/>
              </a:lnSpc>
              <a:spcBef>
                <a:spcPts val="278"/>
              </a:spcBef>
              <a:spcAft>
                <a:spcPts val="278"/>
              </a:spcAft>
              <a:buFont typeface="+mj-lt"/>
              <a:buAutoNum type="arabicParenR"/>
            </a:pP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Pebelajar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yang sukses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11638" indent="-211638">
              <a:lnSpc>
                <a:spcPct val="90000"/>
              </a:lnSpc>
              <a:spcBef>
                <a:spcPts val="278"/>
              </a:spcBef>
              <a:spcAft>
                <a:spcPts val="278"/>
              </a:spcAft>
              <a:buFont typeface="+mj-lt"/>
              <a:buAutoNum type="arabicParenR"/>
            </a:pP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ndividu 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yang </a:t>
            </a:r>
            <a:r>
              <a:rPr lang="en-US" sz="1296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percaya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diri.</a:t>
            </a:r>
            <a:endParaRPr lang="en-US" sz="129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1638" indent="-211638">
              <a:lnSpc>
                <a:spcPct val="90000"/>
              </a:lnSpc>
              <a:spcBef>
                <a:spcPts val="278"/>
              </a:spcBef>
              <a:spcAft>
                <a:spcPts val="278"/>
              </a:spcAft>
              <a:buFont typeface="+mj-lt"/>
              <a:buAutoNum type="arabicParenR"/>
            </a:pP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 yang </a:t>
            </a:r>
            <a:r>
              <a:rPr lang="en-US" sz="1296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bertanggung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jawab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11638" indent="-211638">
              <a:lnSpc>
                <a:spcPct val="90000"/>
              </a:lnSpc>
              <a:spcBef>
                <a:spcPts val="278"/>
              </a:spcBef>
              <a:spcAft>
                <a:spcPts val="278"/>
              </a:spcAft>
              <a:buFont typeface="+mj-lt"/>
              <a:buAutoNum type="arabicParenR"/>
            </a:pP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ontributor </a:t>
            </a:r>
            <a:r>
              <a:rPr lang="en-US" sz="1296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peradaban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6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yang efektif</a:t>
            </a:r>
            <a:r>
              <a:rPr lang="en-US" sz="129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2A03FEA-1F2A-45C3-BEBF-4979018538B2}"/>
              </a:ext>
            </a:extLst>
          </p:cNvPr>
          <p:cNvSpPr/>
          <p:nvPr/>
        </p:nvSpPr>
        <p:spPr>
          <a:xfrm>
            <a:off x="9634513" y="1492985"/>
            <a:ext cx="2097092" cy="45660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11DF95C-4124-49C0-BB1D-F885B1CE64C3}"/>
              </a:ext>
            </a:extLst>
          </p:cNvPr>
          <p:cNvSpPr/>
          <p:nvPr/>
        </p:nvSpPr>
        <p:spPr>
          <a:xfrm>
            <a:off x="7670985" y="1477525"/>
            <a:ext cx="2097092" cy="45660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EB6A10-8679-43F6-BA51-A85C9BF74C54}"/>
              </a:ext>
            </a:extLst>
          </p:cNvPr>
          <p:cNvSpPr/>
          <p:nvPr/>
        </p:nvSpPr>
        <p:spPr>
          <a:xfrm>
            <a:off x="646544" y="2208432"/>
            <a:ext cx="6937013" cy="280849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xmlns="" val="3252010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915949" y="719666"/>
            <a:ext cx="6115574" cy="57146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200"/>
            <a:ext cx="10515600" cy="549275"/>
          </a:xfrm>
          <a:solidFill>
            <a:schemeClr val="accent5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GABUNGAN 4 KOMPETENSI: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7074" y="1585400"/>
          <a:ext cx="3152396" cy="3957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3313651" y="3087149"/>
            <a:ext cx="1518408" cy="1227782"/>
          </a:xfrm>
          <a:prstGeom prst="rightArrow">
            <a:avLst>
              <a:gd name="adj1" fmla="val 64400"/>
              <a:gd name="adj2" fmla="val 39751"/>
            </a:avLst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Diagram 7"/>
          <p:cNvGraphicFramePr/>
          <p:nvPr/>
        </p:nvGraphicFramePr>
        <p:xfrm>
          <a:off x="4241100" y="946169"/>
          <a:ext cx="744476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96708" y="1132514"/>
            <a:ext cx="1425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CP2: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</a:rPr>
              <a:t>Merumuskan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 CP HOTS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0749" y="5306319"/>
            <a:ext cx="1425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CP5: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Melak-sanakan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Pembelajaran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yg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mendidik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Oval 13"/>
          <p:cNvSpPr/>
          <p:nvPr/>
        </p:nvSpPr>
        <p:spPr>
          <a:xfrm>
            <a:off x="6786693" y="2407640"/>
            <a:ext cx="2457975" cy="208446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GABUNGAN DARI 7 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CAPAIAN PEMBELAJARAN</a:t>
            </a:r>
          </a:p>
        </p:txBody>
      </p:sp>
    </p:spTree>
    <p:extLst>
      <p:ext uri="{BB962C8B-B14F-4D97-AF65-F5344CB8AC3E}">
        <p14:creationId xmlns:p14="http://schemas.microsoft.com/office/powerpoint/2010/main" xmlns="" val="3436672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977286-F7E3-47F1-9DA8-EFA1EF3C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9" y="197613"/>
            <a:ext cx="11058524" cy="666453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PROFIL LULUSAN PPG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7D4E2D-0CF6-4254-8465-D116D526D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089" y="1389398"/>
            <a:ext cx="11058524" cy="4351338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G</a:t>
            </a:r>
            <a:r>
              <a:rPr lang="id-ID" sz="3600" dirty="0">
                <a:solidFill>
                  <a:schemeClr val="accent5">
                    <a:lumMod val="50000"/>
                  </a:schemeClr>
                </a:solidFill>
              </a:rPr>
              <a:t>uru professional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yang </a:t>
            </a:r>
            <a:r>
              <a:rPr lang="en-US" sz="4000" dirty="0" err="1">
                <a:solidFill>
                  <a:srgbClr val="FF0000"/>
                </a:solidFill>
              </a:rPr>
              <a:t>menguasai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 err="1">
                <a:solidFill>
                  <a:srgbClr val="FF0000"/>
                </a:solidFill>
              </a:rPr>
              <a:t>materi</a:t>
            </a:r>
            <a:r>
              <a:rPr lang="en-US" sz="4000" dirty="0">
                <a:solidFill>
                  <a:srgbClr val="FF0000"/>
                </a:solidFill>
              </a:rPr>
              <a:t> ajar</a:t>
            </a:r>
            <a:r>
              <a:rPr lang="en-US" sz="3600" dirty="0">
                <a:solidFill>
                  <a:schemeClr val="bg1"/>
                </a:solidFill>
              </a:rPr>
              <a:t>, </a:t>
            </a:r>
            <a:r>
              <a:rPr lang="id-ID" sz="3600" dirty="0">
                <a:solidFill>
                  <a:schemeClr val="accent5">
                    <a:lumMod val="50000"/>
                  </a:schemeClr>
                </a:solidFill>
              </a:rPr>
              <a:t>berkarakter dan berkepribadian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Indonesia</a:t>
            </a:r>
            <a:r>
              <a:rPr lang="id-ID" sz="3600" dirty="0">
                <a:solidFill>
                  <a:schemeClr val="bg1"/>
                </a:solidFill>
              </a:rPr>
              <a:t>, </a:t>
            </a:r>
            <a:r>
              <a:rPr lang="en-US" sz="3600" dirty="0" err="1">
                <a:solidFill>
                  <a:srgbClr val="FF0000"/>
                </a:solidFill>
              </a:rPr>
              <a:t>menginspirasi</a:t>
            </a:r>
            <a:r>
              <a:rPr lang="en-US" sz="3600" dirty="0">
                <a:solidFill>
                  <a:srgbClr val="FF0000"/>
                </a:solidFill>
              </a:rPr>
              <a:t> dan </a:t>
            </a:r>
            <a:r>
              <a:rPr lang="id-ID" sz="3600" dirty="0">
                <a:solidFill>
                  <a:srgbClr val="FF0000"/>
                </a:solidFill>
              </a:rPr>
              <a:t>menjadi tauladan, </a:t>
            </a:r>
            <a:r>
              <a:rPr lang="id-ID" sz="3600" dirty="0">
                <a:solidFill>
                  <a:schemeClr val="accent5">
                    <a:lumMod val="50000"/>
                  </a:schemeClr>
                </a:solidFill>
              </a:rPr>
              <a:t>memiliki </a:t>
            </a:r>
            <a:r>
              <a:rPr lang="id-ID" sz="3600" dirty="0">
                <a:solidFill>
                  <a:srgbClr val="FF0000"/>
                </a:solidFill>
              </a:rPr>
              <a:t>penampilan mempesona,</a:t>
            </a:r>
            <a:r>
              <a:rPr lang="id-ID" sz="3600" dirty="0">
                <a:solidFill>
                  <a:srgbClr val="FFFF00"/>
                </a:solidFill>
              </a:rPr>
              <a:t> </a:t>
            </a:r>
            <a:r>
              <a:rPr lang="id-ID" sz="3600" dirty="0">
                <a:solidFill>
                  <a:srgbClr val="FF0000"/>
                </a:solidFill>
              </a:rPr>
              <a:t>berwibawa, tegas, ikhlas, dan disiplin </a:t>
            </a:r>
            <a:r>
              <a:rPr lang="id-ID" sz="3600" dirty="0">
                <a:solidFill>
                  <a:schemeClr val="accent5">
                    <a:lumMod val="50000"/>
                  </a:schemeClr>
                </a:solidFill>
              </a:rPr>
              <a:t>yang  mampu mendidik, membelajarkan, membimbing, mengarahkan, melatih, menilai, dan mengevaluasi peserta didik sesuai dengan </a:t>
            </a:r>
            <a:r>
              <a:rPr lang="id-ID" sz="3600" dirty="0">
                <a:solidFill>
                  <a:srgbClr val="FF0000"/>
                </a:solidFill>
              </a:rPr>
              <a:t>tuntutan perkembangan </a:t>
            </a:r>
            <a:r>
              <a:rPr lang="id-ID" sz="3600" dirty="0">
                <a:solidFill>
                  <a:schemeClr val="accent5">
                    <a:lumMod val="50000"/>
                  </a:schemeClr>
                </a:solidFill>
              </a:rPr>
              <a:t>teknologi informasi dan komunikasi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accent5">
                    <a:lumMod val="50000"/>
                  </a:schemeClr>
                </a:solidFill>
              </a:rPr>
              <a:t>terkini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 dan masa </a:t>
            </a:r>
            <a:r>
              <a:rPr lang="en-US" sz="3600" dirty="0" err="1">
                <a:solidFill>
                  <a:schemeClr val="accent5">
                    <a:lumMod val="50000"/>
                  </a:schemeClr>
                </a:solidFill>
              </a:rPr>
              <a:t>depan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1030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44969938-FBAE-47C2-9C13-C4D543772360}"/>
              </a:ext>
            </a:extLst>
          </p:cNvPr>
          <p:cNvSpPr/>
          <p:nvPr/>
        </p:nvSpPr>
        <p:spPr>
          <a:xfrm>
            <a:off x="341745" y="1646873"/>
            <a:ext cx="5089237" cy="47631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ysClr val="windowText" lastClr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E40217-A6A6-4A81-AEF1-8174025AA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982" y="1048962"/>
            <a:ext cx="5065999" cy="516559"/>
          </a:xfrm>
          <a:solidFill>
            <a:schemeClr val="accent5">
              <a:lumMod val="50000"/>
            </a:schemeClr>
          </a:solidFill>
        </p:spPr>
        <p:txBody>
          <a:bodyPr anchor="ctr"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Konstruksi</a:t>
            </a:r>
            <a:r>
              <a:rPr lang="en-US" dirty="0">
                <a:solidFill>
                  <a:schemeClr val="bg1"/>
                </a:solidFill>
              </a:rPr>
              <a:t> 7 </a:t>
            </a:r>
            <a:r>
              <a:rPr lang="en-US" dirty="0" err="1">
                <a:solidFill>
                  <a:schemeClr val="bg1"/>
                </a:solidFill>
              </a:rPr>
              <a:t>Kompetensi</a:t>
            </a:r>
            <a:r>
              <a:rPr lang="en-US" dirty="0">
                <a:solidFill>
                  <a:schemeClr val="bg1"/>
                </a:solidFill>
              </a:rPr>
              <a:t> Guru </a:t>
            </a:r>
            <a:r>
              <a:rPr lang="en-US" dirty="0" err="1">
                <a:solidFill>
                  <a:schemeClr val="bg1"/>
                </a:solidFill>
              </a:rPr>
              <a:t>Profesioal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EE6A2427-5EA4-47AD-A1FB-41AC59DC3F9F}"/>
              </a:ext>
            </a:extLst>
          </p:cNvPr>
          <p:cNvGraphicFramePr>
            <a:graphicFrameLocks/>
          </p:cNvGraphicFramePr>
          <p:nvPr/>
        </p:nvGraphicFramePr>
        <p:xfrm>
          <a:off x="-270345" y="2670229"/>
          <a:ext cx="6618219" cy="2540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612EF24-AE19-43C2-AD2D-BC783F839DE0}"/>
              </a:ext>
            </a:extLst>
          </p:cNvPr>
          <p:cNvGrpSpPr/>
          <p:nvPr/>
        </p:nvGrpSpPr>
        <p:grpSpPr>
          <a:xfrm>
            <a:off x="848397" y="1986779"/>
            <a:ext cx="4523456" cy="3913766"/>
            <a:chOff x="848397" y="1986779"/>
            <a:chExt cx="4523456" cy="391376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821D2E0E-D142-4F49-B30A-D3202C230CA4}"/>
                </a:ext>
              </a:extLst>
            </p:cNvPr>
            <p:cNvSpPr/>
            <p:nvPr/>
          </p:nvSpPr>
          <p:spPr>
            <a:xfrm>
              <a:off x="1866157" y="2633507"/>
              <a:ext cx="2487936" cy="17280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dirty="0">
                <a:solidFill>
                  <a:schemeClr val="tx1"/>
                </a:solidFill>
              </a:endParaRPr>
            </a:p>
            <a:p>
              <a:pPr algn="ctr"/>
              <a:endParaRPr lang="en-US" sz="2100" dirty="0">
                <a:solidFill>
                  <a:schemeClr val="tx1"/>
                </a:solidFill>
              </a:endParaRPr>
            </a:p>
            <a:p>
              <a:pPr algn="ctr"/>
              <a:endParaRPr lang="en-US" sz="2100" dirty="0">
                <a:solidFill>
                  <a:schemeClr val="tx1"/>
                </a:solidFill>
              </a:endParaRPr>
            </a:p>
            <a:p>
              <a:pPr algn="ctr"/>
              <a:endParaRPr lang="en-US" sz="2100" dirty="0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40BC6520-BB29-4864-AA3A-6C53BF620A8D}"/>
                </a:ext>
              </a:extLst>
            </p:cNvPr>
            <p:cNvSpPr/>
            <p:nvPr/>
          </p:nvSpPr>
          <p:spPr>
            <a:xfrm>
              <a:off x="2234561" y="2777004"/>
              <a:ext cx="806972" cy="68423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CP3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667C5C8A-43B2-44E1-83C7-EFE3A573C6A5}"/>
                </a:ext>
              </a:extLst>
            </p:cNvPr>
            <p:cNvSpPr/>
            <p:nvPr/>
          </p:nvSpPr>
          <p:spPr>
            <a:xfrm>
              <a:off x="3399368" y="2907140"/>
              <a:ext cx="796464" cy="6842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CP2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1F7E762A-D47F-42A7-864E-55CF6E7552D0}"/>
                </a:ext>
              </a:extLst>
            </p:cNvPr>
            <p:cNvSpPr/>
            <p:nvPr/>
          </p:nvSpPr>
          <p:spPr>
            <a:xfrm>
              <a:off x="848397" y="2422754"/>
              <a:ext cx="4523456" cy="3477791"/>
            </a:xfrm>
            <a:prstGeom prst="ellipse">
              <a:avLst/>
            </a:prstGeom>
            <a:solidFill>
              <a:schemeClr val="accent1">
                <a:alpha val="14000"/>
              </a:schemeClr>
            </a:solidFill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  <a:p>
              <a:pPr algn="ctr"/>
              <a:endParaRPr lang="en-US" sz="1474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4BEFBBB-66ED-4C48-B944-6B1419C45DFE}"/>
                </a:ext>
              </a:extLst>
            </p:cNvPr>
            <p:cNvSpPr txBox="1"/>
            <p:nvPr/>
          </p:nvSpPr>
          <p:spPr>
            <a:xfrm>
              <a:off x="3742852" y="2327019"/>
              <a:ext cx="1572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Menjiwai</a:t>
              </a:r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99E056C-112E-4C10-9C07-7F1802BEC83B}"/>
                </a:ext>
              </a:extLst>
            </p:cNvPr>
            <p:cNvSpPr txBox="1"/>
            <p:nvPr/>
          </p:nvSpPr>
          <p:spPr>
            <a:xfrm>
              <a:off x="3863644" y="1986779"/>
              <a:ext cx="8069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/>
                <a:t>CP1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7E705B5-6B2F-42FB-8D64-2CCDB1643EC2}"/>
                </a:ext>
              </a:extLst>
            </p:cNvPr>
            <p:cNvSpPr txBox="1"/>
            <p:nvPr/>
          </p:nvSpPr>
          <p:spPr>
            <a:xfrm>
              <a:off x="1698032" y="5149543"/>
              <a:ext cx="18463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PORTOFOLIO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4F8E431-0B14-4770-B8CA-1BE24A46E4BA}"/>
                </a:ext>
              </a:extLst>
            </p:cNvPr>
            <p:cNvSpPr txBox="1"/>
            <p:nvPr/>
          </p:nvSpPr>
          <p:spPr>
            <a:xfrm>
              <a:off x="4160795" y="3767927"/>
              <a:ext cx="8069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CP5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BA0C028-123C-488A-A520-EABBE0EEB908}"/>
                </a:ext>
              </a:extLst>
            </p:cNvPr>
            <p:cNvSpPr txBox="1"/>
            <p:nvPr/>
          </p:nvSpPr>
          <p:spPr>
            <a:xfrm>
              <a:off x="2104333" y="3444792"/>
              <a:ext cx="8069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CP4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E053121-0DFF-43DA-9FE4-94FD9FB8BF1B}"/>
                </a:ext>
              </a:extLst>
            </p:cNvPr>
            <p:cNvSpPr txBox="1"/>
            <p:nvPr/>
          </p:nvSpPr>
          <p:spPr>
            <a:xfrm>
              <a:off x="3269860" y="5143150"/>
              <a:ext cx="1646170" cy="688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 err="1"/>
                <a:t>Lokakarya</a:t>
              </a:r>
              <a:r>
                <a:rPr lang="en-US" sz="1600" dirty="0"/>
                <a:t>, </a:t>
              </a:r>
              <a:r>
                <a:rPr lang="en-US" sz="1600" dirty="0" err="1"/>
                <a:t>komprehensif</a:t>
              </a:r>
              <a:r>
                <a:rPr lang="en-US" sz="1600" dirty="0"/>
                <a:t>, </a:t>
              </a:r>
              <a:r>
                <a:rPr lang="en-US" sz="1600" dirty="0" err="1"/>
                <a:t>UKin</a:t>
              </a:r>
              <a:r>
                <a:rPr lang="en-US" sz="1600" dirty="0"/>
                <a:t>, UP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52E09A2-7D93-4AE0-8DA1-3AA65E176BCA}"/>
                </a:ext>
              </a:extLst>
            </p:cNvPr>
            <p:cNvSpPr txBox="1"/>
            <p:nvPr/>
          </p:nvSpPr>
          <p:spPr>
            <a:xfrm>
              <a:off x="4131192" y="4131146"/>
              <a:ext cx="1240661" cy="688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 err="1"/>
                <a:t>Pegayaan</a:t>
              </a:r>
              <a:r>
                <a:rPr lang="en-US" sz="1600" dirty="0"/>
                <a:t>, </a:t>
              </a:r>
              <a:r>
                <a:rPr lang="en-US" sz="1600" dirty="0" err="1"/>
                <a:t>remidi</a:t>
              </a:r>
              <a:r>
                <a:rPr lang="en-US" sz="1600" dirty="0"/>
                <a:t>, </a:t>
              </a:r>
              <a:r>
                <a:rPr lang="en-US" sz="1600" dirty="0" err="1"/>
                <a:t>refleksi</a:t>
              </a:r>
              <a:endParaRPr lang="en-US" sz="1600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1AF8EBA8-0E07-4861-A98F-FCDF589E69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666" t="26667" r="18940" b="21077"/>
          <a:stretch/>
        </p:blipFill>
        <p:spPr>
          <a:xfrm>
            <a:off x="5900664" y="1055900"/>
            <a:ext cx="6016615" cy="5436975"/>
          </a:xfrm>
          <a:prstGeom prst="rect">
            <a:avLst/>
          </a:prstGeom>
        </p:spPr>
      </p:pic>
      <p:sp>
        <p:nvSpPr>
          <p:cNvPr id="25" name="Arrow: Left 24">
            <a:extLst>
              <a:ext uri="{FF2B5EF4-FFF2-40B4-BE49-F238E27FC236}">
                <a16:creationId xmlns:a16="http://schemas.microsoft.com/office/drawing/2014/main" xmlns="" id="{59AE0B46-C0B1-4B3D-849C-5FDB3FD661A3}"/>
              </a:ext>
            </a:extLst>
          </p:cNvPr>
          <p:cNvSpPr/>
          <p:nvPr/>
        </p:nvSpPr>
        <p:spPr>
          <a:xfrm>
            <a:off x="5269960" y="3767929"/>
            <a:ext cx="536178" cy="8502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180169BE-B060-4D4C-9727-5C83F2BC92CF}"/>
              </a:ext>
            </a:extLst>
          </p:cNvPr>
          <p:cNvSpPr txBox="1">
            <a:spLocks/>
          </p:cNvSpPr>
          <p:nvPr/>
        </p:nvSpPr>
        <p:spPr>
          <a:xfrm>
            <a:off x="5900663" y="1055900"/>
            <a:ext cx="6016615" cy="51655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>
                <a:solidFill>
                  <a:schemeClr val="bg1"/>
                </a:solidFill>
              </a:rPr>
              <a:t>Kompetensi</a:t>
            </a:r>
            <a:r>
              <a:rPr lang="en-US" dirty="0">
                <a:solidFill>
                  <a:schemeClr val="bg1"/>
                </a:solidFill>
              </a:rPr>
              <a:t> Guru </a:t>
            </a:r>
            <a:r>
              <a:rPr lang="en-US" dirty="0" err="1">
                <a:solidFill>
                  <a:schemeClr val="bg1"/>
                </a:solidFill>
              </a:rPr>
              <a:t>Profesioal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761EACF-BB2A-4DCA-B909-B0B5E8753DA9}"/>
              </a:ext>
            </a:extLst>
          </p:cNvPr>
          <p:cNvSpPr/>
          <p:nvPr/>
        </p:nvSpPr>
        <p:spPr>
          <a:xfrm>
            <a:off x="364982" y="1646873"/>
            <a:ext cx="5089237" cy="4763163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xmlns="" val="3487146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31640" y="268371"/>
            <a:ext cx="4336464" cy="72424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id-ID" b="1" dirty="0">
                <a:solidFill>
                  <a:schemeClr val="accent5">
                    <a:lumMod val="50000"/>
                  </a:schemeClr>
                </a:solidFill>
              </a:rPr>
              <a:t>Inovasi PPG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70428" y="1691479"/>
            <a:ext cx="2700000" cy="1284033"/>
            <a:chOff x="4670428" y="1486521"/>
            <a:chExt cx="2700000" cy="1620000"/>
          </a:xfrm>
        </p:grpSpPr>
        <p:sp>
          <p:nvSpPr>
            <p:cNvPr id="3" name="Rounded Rectangle 2"/>
            <p:cNvSpPr/>
            <p:nvPr/>
          </p:nvSpPr>
          <p:spPr>
            <a:xfrm>
              <a:off x="4670428" y="1486521"/>
              <a:ext cx="2700000" cy="1620000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D8DC986-190A-432D-BE98-2584B78C3281}"/>
                </a:ext>
              </a:extLst>
            </p:cNvPr>
            <p:cNvSpPr txBox="1"/>
            <p:nvPr/>
          </p:nvSpPr>
          <p:spPr>
            <a:xfrm>
              <a:off x="5117392" y="1600445"/>
              <a:ext cx="1777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altLang="ko-KR" sz="2400" b="1" dirty="0">
                  <a:solidFill>
                    <a:schemeClr val="bg1"/>
                  </a:solidFill>
                  <a:cs typeface="Arial" pitchFamily="34" charset="0"/>
                </a:rPr>
                <a:t>Model Baru</a:t>
              </a:r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  <a:p>
              <a:pPr algn="ctr"/>
              <a:r>
                <a:rPr lang="id-ID" altLang="ko-KR" sz="2400" b="1" dirty="0">
                  <a:solidFill>
                    <a:schemeClr val="bg1"/>
                  </a:solidFill>
                  <a:cs typeface="Arial" pitchFamily="34" charset="0"/>
                </a:rPr>
                <a:t>PPG</a:t>
              </a:r>
            </a:p>
          </p:txBody>
        </p:sp>
      </p:grpSp>
      <p:sp>
        <p:nvSpPr>
          <p:cNvPr id="18" name="Arrow: Left 17">
            <a:extLst>
              <a:ext uri="{FF2B5EF4-FFF2-40B4-BE49-F238E27FC236}">
                <a16:creationId xmlns:a16="http://schemas.microsoft.com/office/drawing/2014/main" xmlns="" id="{25672CA1-E8EF-4B99-A106-F8D99A86CA3F}"/>
              </a:ext>
            </a:extLst>
          </p:cNvPr>
          <p:cNvSpPr/>
          <p:nvPr/>
        </p:nvSpPr>
        <p:spPr>
          <a:xfrm rot="20557211">
            <a:off x="7498555" y="1438065"/>
            <a:ext cx="864000" cy="864000"/>
          </a:xfrm>
          <a:prstGeom prst="lef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8" name="Arrow: Right 87">
            <a:extLst>
              <a:ext uri="{FF2B5EF4-FFF2-40B4-BE49-F238E27FC236}">
                <a16:creationId xmlns:a16="http://schemas.microsoft.com/office/drawing/2014/main" xmlns="" id="{43DF51A8-89F8-49EF-8121-7567429730E5}"/>
              </a:ext>
            </a:extLst>
          </p:cNvPr>
          <p:cNvSpPr/>
          <p:nvPr/>
        </p:nvSpPr>
        <p:spPr>
          <a:xfrm rot="19350768">
            <a:off x="3038196" y="3075007"/>
            <a:ext cx="864000" cy="864000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row: Up 88">
            <a:extLst>
              <a:ext uri="{FF2B5EF4-FFF2-40B4-BE49-F238E27FC236}">
                <a16:creationId xmlns:a16="http://schemas.microsoft.com/office/drawing/2014/main" xmlns="" id="{ABD2312B-2E81-411F-97AC-02A335E3F1DC}"/>
              </a:ext>
            </a:extLst>
          </p:cNvPr>
          <p:cNvSpPr/>
          <p:nvPr/>
        </p:nvSpPr>
        <p:spPr>
          <a:xfrm rot="1397612">
            <a:off x="4892690" y="3228199"/>
            <a:ext cx="864000" cy="864000"/>
          </a:xfrm>
          <a:prstGeom prst="up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Arrow: Up 91">
            <a:extLst>
              <a:ext uri="{FF2B5EF4-FFF2-40B4-BE49-F238E27FC236}">
                <a16:creationId xmlns:a16="http://schemas.microsoft.com/office/drawing/2014/main" xmlns="" id="{E352EDA7-A9F2-4B24-B0DC-457C2F8FDF8B}"/>
              </a:ext>
            </a:extLst>
          </p:cNvPr>
          <p:cNvSpPr/>
          <p:nvPr/>
        </p:nvSpPr>
        <p:spPr>
          <a:xfrm rot="19841474">
            <a:off x="6162365" y="3083905"/>
            <a:ext cx="864000" cy="864000"/>
          </a:xfrm>
          <a:prstGeom prst="up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87">
            <a:extLst>
              <a:ext uri="{FF2B5EF4-FFF2-40B4-BE49-F238E27FC236}">
                <a16:creationId xmlns:a16="http://schemas.microsoft.com/office/drawing/2014/main" xmlns="" id="{43DF51A8-89F8-49EF-8121-7567429730E5}"/>
              </a:ext>
            </a:extLst>
          </p:cNvPr>
          <p:cNvSpPr/>
          <p:nvPr/>
        </p:nvSpPr>
        <p:spPr>
          <a:xfrm rot="12798436">
            <a:off x="8279635" y="3180000"/>
            <a:ext cx="864000" cy="864000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7825524" y="99724"/>
            <a:ext cx="3965367" cy="3240000"/>
            <a:chOff x="233678" y="532261"/>
            <a:chExt cx="3965367" cy="3240000"/>
          </a:xfrm>
        </p:grpSpPr>
        <p:grpSp>
          <p:nvGrpSpPr>
            <p:cNvPr id="57" name="Group 56"/>
            <p:cNvGrpSpPr/>
            <p:nvPr/>
          </p:nvGrpSpPr>
          <p:grpSpPr>
            <a:xfrm>
              <a:off x="959045" y="532261"/>
              <a:ext cx="3240000" cy="3240000"/>
              <a:chOff x="58277" y="696037"/>
              <a:chExt cx="3240000" cy="3240000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58277" y="696037"/>
                <a:ext cx="3240000" cy="3240000"/>
                <a:chOff x="8047364" y="378393"/>
                <a:chExt cx="2880000" cy="2880000"/>
              </a:xfrm>
            </p:grpSpPr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xmlns="" id="{19B208E2-1902-4072-AA03-D4B2FF355A66}"/>
                    </a:ext>
                  </a:extLst>
                </p:cNvPr>
                <p:cNvSpPr txBox="1"/>
                <p:nvPr/>
              </p:nvSpPr>
              <p:spPr>
                <a:xfrm>
                  <a:off x="8786789" y="528349"/>
                  <a:ext cx="1470343" cy="421953"/>
                </a:xfrm>
                <a:prstGeom prst="rect">
                  <a:avLst/>
                </a:prstGeom>
                <a:noFill/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sz="12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Inovasi </a:t>
                  </a:r>
                  <a:r>
                    <a:rPr lang="en-US" sz="12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R</a:t>
                  </a:r>
                  <a:r>
                    <a:rPr lang="id-ID" sz="12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ekrutmen dan </a:t>
                  </a:r>
                  <a:r>
                    <a:rPr lang="en-US" sz="12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K</a:t>
                  </a:r>
                  <a:r>
                    <a:rPr lang="id-ID" sz="12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ompetensi</a:t>
                  </a:r>
                  <a:endParaRPr lang="id-ID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xmlns="" id="{CEF89395-4508-41A2-B82B-7E42234E19A9}"/>
                    </a:ext>
                  </a:extLst>
                </p:cNvPr>
                <p:cNvSpPr/>
                <p:nvPr/>
              </p:nvSpPr>
              <p:spPr>
                <a:xfrm>
                  <a:off x="8047364" y="378393"/>
                  <a:ext cx="2880000" cy="2880000"/>
                </a:xfrm>
                <a:prstGeom prst="ellipse">
                  <a:avLst/>
                </a:prstGeom>
                <a:noFill/>
                <a:ln w="762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416633" y="1342751"/>
                <a:ext cx="2468089" cy="2213349"/>
                <a:chOff x="8634322" y="708257"/>
                <a:chExt cx="2468089" cy="2213349"/>
              </a:xfrm>
            </p:grpSpPr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xmlns="" id="{19B208E2-1902-4072-AA03-D4B2FF355A66}"/>
                    </a:ext>
                  </a:extLst>
                </p:cNvPr>
                <p:cNvSpPr txBox="1"/>
                <p:nvPr/>
              </p:nvSpPr>
              <p:spPr>
                <a:xfrm>
                  <a:off x="8639378" y="708257"/>
                  <a:ext cx="1199759" cy="41549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  <a:t>Fasilitator/</a:t>
                  </a:r>
                  <a:r>
                    <a:rPr lang="en-US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  <a:t/>
                  </a:r>
                  <a:br>
                    <a:rPr lang="en-US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</a:br>
                  <a:r>
                    <a:rPr lang="id-ID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  <a:t>Dosen/GP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xmlns="" id="{19B208E2-1902-4072-AA03-D4B2FF355A66}"/>
                    </a:ext>
                  </a:extLst>
                </p:cNvPr>
                <p:cNvSpPr txBox="1"/>
                <p:nvPr/>
              </p:nvSpPr>
              <p:spPr>
                <a:xfrm>
                  <a:off x="9945174" y="720965"/>
                  <a:ext cx="1132727" cy="400110"/>
                </a:xfrm>
                <a:prstGeom prst="rect">
                  <a:avLst/>
                </a:prstGeom>
                <a:solidFill>
                  <a:schemeClr val="accent2"/>
                </a:solidFill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00" b="1" dirty="0">
                      <a:solidFill>
                        <a:schemeClr val="bg1"/>
                      </a:solidFill>
                      <a:cs typeface="Arial" pitchFamily="34" charset="0"/>
                    </a:rPr>
                    <a:t>Mahasiswa PPG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xmlns="" id="{E8631F8F-C52D-4289-872B-281DAFBE273E}"/>
                    </a:ext>
                  </a:extLst>
                </p:cNvPr>
                <p:cNvSpPr txBox="1"/>
                <p:nvPr/>
              </p:nvSpPr>
              <p:spPr>
                <a:xfrm>
                  <a:off x="8634322" y="1228035"/>
                  <a:ext cx="1199759" cy="430887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100" b="1" dirty="0">
                      <a:solidFill>
                        <a:schemeClr val="bg1"/>
                      </a:solidFill>
                      <a:cs typeface="Arial" pitchFamily="34" charset="0"/>
                    </a:rPr>
                    <a:t>Seleksi administratif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xmlns="" id="{5BE3553E-7AF4-4F51-BAB0-DA3E6BCA7C5F}"/>
                    </a:ext>
                  </a:extLst>
                </p:cNvPr>
                <p:cNvSpPr txBox="1"/>
                <p:nvPr/>
              </p:nvSpPr>
              <p:spPr>
                <a:xfrm>
                  <a:off x="8663888" y="1775212"/>
                  <a:ext cx="1199759" cy="25391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  <a:t>Penyegaran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xmlns="" id="{9E9D0C9F-7726-4F54-B58D-1E81AAC90EBE}"/>
                    </a:ext>
                  </a:extLst>
                </p:cNvPr>
                <p:cNvSpPr txBox="1"/>
                <p:nvPr/>
              </p:nvSpPr>
              <p:spPr>
                <a:xfrm>
                  <a:off x="8663888" y="2162576"/>
                  <a:ext cx="1199759" cy="25391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50" b="1" dirty="0">
                      <a:solidFill>
                        <a:schemeClr val="bg1"/>
                      </a:solidFill>
                      <a:cs typeface="Arial" pitchFamily="34" charset="0"/>
                    </a:rPr>
                    <a:t>Tes Akhir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xmlns="" id="{7F133A70-10C9-4DD4-9645-81AF8259A464}"/>
                    </a:ext>
                  </a:extLst>
                </p:cNvPr>
                <p:cNvSpPr txBox="1"/>
                <p:nvPr/>
              </p:nvSpPr>
              <p:spPr>
                <a:xfrm>
                  <a:off x="8869672" y="2521496"/>
                  <a:ext cx="993976" cy="40011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00" b="1" dirty="0">
                      <a:solidFill>
                        <a:schemeClr val="bg1"/>
                      </a:solidFill>
                      <a:cs typeface="Arial" pitchFamily="34" charset="0"/>
                    </a:rPr>
                    <a:t>ditetapkan oleh </a:t>
                  </a:r>
                  <a:r>
                    <a:rPr lang="en-US" altLang="ko-KR" sz="1000" b="1" dirty="0">
                      <a:solidFill>
                        <a:schemeClr val="bg1"/>
                      </a:solidFill>
                      <a:cs typeface="Arial" pitchFamily="34" charset="0"/>
                    </a:rPr>
                    <a:t>R</a:t>
                  </a:r>
                  <a:r>
                    <a:rPr lang="id-ID" altLang="ko-KR" sz="1000" b="1" dirty="0">
                      <a:solidFill>
                        <a:schemeClr val="bg1"/>
                      </a:solidFill>
                      <a:cs typeface="Arial" pitchFamily="34" charset="0"/>
                    </a:rPr>
                    <a:t>ektor</a:t>
                  </a:r>
                </a:p>
              </p:txBody>
            </p:sp>
            <p:sp>
              <p:nvSpPr>
                <p:cNvPr id="75" name="Rectangle: Rounded Corners 4">
                  <a:extLst>
                    <a:ext uri="{FF2B5EF4-FFF2-40B4-BE49-F238E27FC236}">
                      <a16:creationId xmlns:a16="http://schemas.microsoft.com/office/drawing/2014/main" xmlns="" id="{08DD3F5A-E498-48BD-82FE-DD58F7A52E94}"/>
                    </a:ext>
                  </a:extLst>
                </p:cNvPr>
                <p:cNvSpPr txBox="1"/>
                <p:nvPr/>
              </p:nvSpPr>
              <p:spPr>
                <a:xfrm>
                  <a:off x="9947865" y="1263436"/>
                  <a:ext cx="1148197" cy="565702"/>
                </a:xfrm>
                <a:prstGeom prst="rect">
                  <a:avLst/>
                </a:prstGeom>
                <a:solidFill>
                  <a:schemeClr val="accent2"/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2700" tIns="12700" rIns="12700" bIns="12700" numCol="1" spcCol="1270" anchor="ctr" anchorCtr="0">
                  <a:noAutofit/>
                </a:bodyPr>
                <a:lstStyle/>
                <a:p>
                  <a:pPr marL="0" lvl="0" indent="0" algn="ctr" defTabSz="4445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id-ID" sz="1100" kern="1200" dirty="0"/>
                    <a:t>Seleksi akademik &amp; bakat minat, panggilan jiwa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xmlns="" id="{61E3B7AA-952D-4A8F-9402-0D02BEE41F8C}"/>
                    </a:ext>
                  </a:extLst>
                </p:cNvPr>
                <p:cNvSpPr txBox="1"/>
                <p:nvPr/>
              </p:nvSpPr>
              <p:spPr>
                <a:xfrm>
                  <a:off x="9969684" y="1927216"/>
                  <a:ext cx="1132727" cy="553998"/>
                </a:xfrm>
                <a:prstGeom prst="rect">
                  <a:avLst/>
                </a:prstGeom>
                <a:solidFill>
                  <a:schemeClr val="accent2"/>
                </a:solidFill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1000" b="1" dirty="0">
                      <a:solidFill>
                        <a:schemeClr val="bg1"/>
                      </a:solidFill>
                      <a:cs typeface="Arial" pitchFamily="34" charset="0"/>
                    </a:rPr>
                    <a:t>Mengikuti Model Baru PPG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xmlns="" id="{3F17AFC1-8401-4056-A5E0-9A7A49BF6054}"/>
                    </a:ext>
                  </a:extLst>
                </p:cNvPr>
                <p:cNvSpPr txBox="1"/>
                <p:nvPr/>
              </p:nvSpPr>
              <p:spPr>
                <a:xfrm>
                  <a:off x="9942388" y="2563096"/>
                  <a:ext cx="993976" cy="33855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lIns="108000" rIns="108000" rtlCol="0">
                  <a:spAutoFit/>
                </a:bodyPr>
                <a:lstStyle/>
                <a:p>
                  <a:pPr algn="ctr"/>
                  <a:r>
                    <a:rPr lang="id-ID" altLang="ko-KR" sz="800" b="1" dirty="0">
                      <a:solidFill>
                        <a:schemeClr val="bg1"/>
                      </a:solidFill>
                      <a:cs typeface="Arial" pitchFamily="34" charset="0"/>
                    </a:rPr>
                    <a:t>Lulus Model Baru UKMPPG</a:t>
                  </a:r>
                </a:p>
              </p:txBody>
            </p:sp>
            <p:sp>
              <p:nvSpPr>
                <p:cNvPr id="81" name="Arrow: Down 47">
                  <a:extLst>
                    <a:ext uri="{FF2B5EF4-FFF2-40B4-BE49-F238E27FC236}">
                      <a16:creationId xmlns:a16="http://schemas.microsoft.com/office/drawing/2014/main" xmlns="" id="{96FB96A2-C6C5-44F0-8698-32053BC94E77}"/>
                    </a:ext>
                  </a:extLst>
                </p:cNvPr>
                <p:cNvSpPr/>
                <p:nvPr/>
              </p:nvSpPr>
              <p:spPr>
                <a:xfrm>
                  <a:off x="9157369" y="1080131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Arrow: Down 48">
                  <a:extLst>
                    <a:ext uri="{FF2B5EF4-FFF2-40B4-BE49-F238E27FC236}">
                      <a16:creationId xmlns:a16="http://schemas.microsoft.com/office/drawing/2014/main" xmlns="" id="{01F7BC63-DB40-44E5-81F7-E4E71571D9A6}"/>
                    </a:ext>
                  </a:extLst>
                </p:cNvPr>
                <p:cNvSpPr/>
                <p:nvPr/>
              </p:nvSpPr>
              <p:spPr>
                <a:xfrm>
                  <a:off x="9191762" y="1639080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Arrow: Down 50">
                  <a:extLst>
                    <a:ext uri="{FF2B5EF4-FFF2-40B4-BE49-F238E27FC236}">
                      <a16:creationId xmlns:a16="http://schemas.microsoft.com/office/drawing/2014/main" xmlns="" id="{2C7ABB57-8EB6-468E-9992-45F783E8B363}"/>
                    </a:ext>
                  </a:extLst>
                </p:cNvPr>
                <p:cNvSpPr/>
                <p:nvPr/>
              </p:nvSpPr>
              <p:spPr>
                <a:xfrm>
                  <a:off x="9189210" y="2013395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Arrow: Down 51">
                  <a:extLst>
                    <a:ext uri="{FF2B5EF4-FFF2-40B4-BE49-F238E27FC236}">
                      <a16:creationId xmlns:a16="http://schemas.microsoft.com/office/drawing/2014/main" xmlns="" id="{8F2DA3EC-B40B-4BCF-B1EA-FEB31E9C1BA4}"/>
                    </a:ext>
                  </a:extLst>
                </p:cNvPr>
                <p:cNvSpPr/>
                <p:nvPr/>
              </p:nvSpPr>
              <p:spPr>
                <a:xfrm>
                  <a:off x="9199905" y="2402770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Arrow: Down 54">
                  <a:extLst>
                    <a:ext uri="{FF2B5EF4-FFF2-40B4-BE49-F238E27FC236}">
                      <a16:creationId xmlns:a16="http://schemas.microsoft.com/office/drawing/2014/main" xmlns="" id="{A1853DB8-B935-4B19-8150-0B6A6F98DB83}"/>
                    </a:ext>
                  </a:extLst>
                </p:cNvPr>
                <p:cNvSpPr/>
                <p:nvPr/>
              </p:nvSpPr>
              <p:spPr>
                <a:xfrm>
                  <a:off x="10383460" y="1110869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Arrow: Down 55">
                  <a:extLst>
                    <a:ext uri="{FF2B5EF4-FFF2-40B4-BE49-F238E27FC236}">
                      <a16:creationId xmlns:a16="http://schemas.microsoft.com/office/drawing/2014/main" xmlns="" id="{B8922FB9-D535-4420-B3F5-59E53E4C1E33}"/>
                    </a:ext>
                  </a:extLst>
                </p:cNvPr>
                <p:cNvSpPr/>
                <p:nvPr/>
              </p:nvSpPr>
              <p:spPr>
                <a:xfrm>
                  <a:off x="10408108" y="1795076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Arrow: Down 63">
                  <a:extLst>
                    <a:ext uri="{FF2B5EF4-FFF2-40B4-BE49-F238E27FC236}">
                      <a16:creationId xmlns:a16="http://schemas.microsoft.com/office/drawing/2014/main" xmlns="" id="{09470287-CD57-438E-9710-E489A9357753}"/>
                    </a:ext>
                  </a:extLst>
                </p:cNvPr>
                <p:cNvSpPr/>
                <p:nvPr/>
              </p:nvSpPr>
              <p:spPr>
                <a:xfrm>
                  <a:off x="10418040" y="2424338"/>
                  <a:ext cx="236013" cy="175200"/>
                </a:xfrm>
                <a:prstGeom prst="downArrow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8" name="Text Placeholder 1">
              <a:extLst>
                <a:ext uri="{FF2B5EF4-FFF2-40B4-BE49-F238E27FC236}">
                  <a16:creationId xmlns:a16="http://schemas.microsoft.com/office/drawing/2014/main" xmlns="" id="{206381AD-4C2B-4745-99B1-0BBCE6131A71}"/>
                </a:ext>
              </a:extLst>
            </p:cNvPr>
            <p:cNvSpPr txBox="1">
              <a:spLocks/>
            </p:cNvSpPr>
            <p:nvPr/>
          </p:nvSpPr>
          <p:spPr>
            <a:xfrm>
              <a:off x="233678" y="2071232"/>
              <a:ext cx="396000" cy="396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5400" b="0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  <a:endParaRPr lang="id-ID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521433" y="3314643"/>
            <a:ext cx="4234084" cy="3043483"/>
            <a:chOff x="4370174" y="621070"/>
            <a:chExt cx="4234084" cy="3043483"/>
          </a:xfrm>
        </p:grpSpPr>
        <p:grpSp>
          <p:nvGrpSpPr>
            <p:cNvPr id="94" name="Group 93"/>
            <p:cNvGrpSpPr/>
            <p:nvPr/>
          </p:nvGrpSpPr>
          <p:grpSpPr>
            <a:xfrm>
              <a:off x="5004258" y="773119"/>
              <a:ext cx="3600000" cy="2891434"/>
              <a:chOff x="8727590" y="3736302"/>
              <a:chExt cx="3600000" cy="2891434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xmlns="" id="{F0E744CC-6340-4EDF-A268-26CCFCA69CD2}"/>
                  </a:ext>
                </a:extLst>
              </p:cNvPr>
              <p:cNvSpPr/>
              <p:nvPr/>
            </p:nvSpPr>
            <p:spPr>
              <a:xfrm>
                <a:off x="8774076" y="3747736"/>
                <a:ext cx="2880000" cy="2880000"/>
              </a:xfrm>
              <a:prstGeom prst="ellipse">
                <a:avLst/>
              </a:prstGeom>
              <a:noFill/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xmlns="" id="{19B208E2-1902-4072-AA03-D4B2FF355A66}"/>
                  </a:ext>
                </a:extLst>
              </p:cNvPr>
              <p:cNvSpPr txBox="1"/>
              <p:nvPr/>
            </p:nvSpPr>
            <p:spPr>
              <a:xfrm>
                <a:off x="8741238" y="4789700"/>
                <a:ext cx="1353424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id-ID" sz="1200" b="1" dirty="0">
                    <a:solidFill>
                      <a:schemeClr val="accent6">
                        <a:lumMod val="75000"/>
                      </a:schemeClr>
                    </a:solidFill>
                  </a:rPr>
                  <a:t>Inovasi Pendekatan dan Proses</a:t>
                </a:r>
                <a:endParaRPr lang="id-ID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graphicFrame>
            <p:nvGraphicFramePr>
              <p:cNvPr id="98" name="Diagram 97"/>
              <p:cNvGraphicFramePr/>
              <p:nvPr/>
            </p:nvGraphicFramePr>
            <p:xfrm>
              <a:off x="8727590" y="3736302"/>
              <a:ext cx="3600000" cy="2808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p:grpSp>
        <p:sp>
          <p:nvSpPr>
            <p:cNvPr id="95" name="Text Placeholder 1">
              <a:extLst>
                <a:ext uri="{FF2B5EF4-FFF2-40B4-BE49-F238E27FC236}">
                  <a16:creationId xmlns:a16="http://schemas.microsoft.com/office/drawing/2014/main" xmlns="" id="{206381AD-4C2B-4745-99B1-0BBCE6131A71}"/>
                </a:ext>
              </a:extLst>
            </p:cNvPr>
            <p:cNvSpPr txBox="1">
              <a:spLocks/>
            </p:cNvSpPr>
            <p:nvPr/>
          </p:nvSpPr>
          <p:spPr>
            <a:xfrm>
              <a:off x="4370174" y="621070"/>
              <a:ext cx="614149" cy="724247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5400" b="0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116215" y="3343978"/>
            <a:ext cx="2901106" cy="3435869"/>
            <a:chOff x="8787410" y="209117"/>
            <a:chExt cx="2901106" cy="3435869"/>
          </a:xfrm>
        </p:grpSpPr>
        <p:grpSp>
          <p:nvGrpSpPr>
            <p:cNvPr id="100" name="Group 99"/>
            <p:cNvGrpSpPr/>
            <p:nvPr/>
          </p:nvGrpSpPr>
          <p:grpSpPr>
            <a:xfrm>
              <a:off x="8787410" y="764986"/>
              <a:ext cx="2901106" cy="2880000"/>
              <a:chOff x="5871206" y="4026812"/>
              <a:chExt cx="2901106" cy="2880000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xmlns="" id="{DE153BF8-EA68-41BB-81BC-B2AB1C047E15}"/>
                  </a:ext>
                </a:extLst>
              </p:cNvPr>
              <p:cNvSpPr/>
              <p:nvPr/>
            </p:nvSpPr>
            <p:spPr>
              <a:xfrm>
                <a:off x="5892312" y="4026812"/>
                <a:ext cx="2880000" cy="2880000"/>
              </a:xfrm>
              <a:prstGeom prst="ellipse">
                <a:avLst/>
              </a:prstGeom>
              <a:noFill/>
              <a:ln w="762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aphicFrame>
            <p:nvGraphicFramePr>
              <p:cNvPr id="103" name="Diagram 102"/>
              <p:cNvGraphicFramePr/>
              <p:nvPr/>
            </p:nvGraphicFramePr>
            <p:xfrm>
              <a:off x="5940462" y="4116946"/>
              <a:ext cx="2698570" cy="250841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="" id="{64DF843B-4C0A-4903-AD29-720CFA3288C3}"/>
                  </a:ext>
                </a:extLst>
              </p:cNvPr>
              <p:cNvSpPr txBox="1"/>
              <p:nvPr/>
            </p:nvSpPr>
            <p:spPr>
              <a:xfrm>
                <a:off x="5871206" y="5105047"/>
                <a:ext cx="1470878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id-ID" altLang="ko-KR" sz="1200" b="1" dirty="0">
                    <a:solidFill>
                      <a:schemeClr val="accent6">
                        <a:lumMod val="75000"/>
                      </a:schemeClr>
                    </a:solidFill>
                  </a:rPr>
                  <a:t>Pengembangan Advance </a:t>
                </a:r>
                <a:endParaRPr lang="en-US" altLang="ko-KR" sz="12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algn="ctr"/>
                <a:r>
                  <a:rPr lang="id-ID" altLang="ko-KR" sz="1200" b="1" dirty="0">
                    <a:solidFill>
                      <a:schemeClr val="accent6">
                        <a:lumMod val="75000"/>
                      </a:schemeClr>
                    </a:solidFill>
                  </a:rPr>
                  <a:t>Material</a:t>
                </a:r>
              </a:p>
            </p:txBody>
          </p:sp>
        </p:grpSp>
        <p:sp>
          <p:nvSpPr>
            <p:cNvPr id="101" name="Text Placeholder 1">
              <a:extLst>
                <a:ext uri="{FF2B5EF4-FFF2-40B4-BE49-F238E27FC236}">
                  <a16:creationId xmlns:a16="http://schemas.microsoft.com/office/drawing/2014/main" xmlns="" id="{206381AD-4C2B-4745-99B1-0BBCE6131A71}"/>
                </a:ext>
              </a:extLst>
            </p:cNvPr>
            <p:cNvSpPr txBox="1">
              <a:spLocks/>
            </p:cNvSpPr>
            <p:nvPr/>
          </p:nvSpPr>
          <p:spPr>
            <a:xfrm>
              <a:off x="9061381" y="209117"/>
              <a:ext cx="614149" cy="724247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5400" b="0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bg1"/>
                  </a:solidFill>
                </a:rPr>
                <a:t>3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179239" y="3535073"/>
            <a:ext cx="2724665" cy="3217213"/>
            <a:chOff x="4788980" y="3078091"/>
            <a:chExt cx="3059999" cy="3609848"/>
          </a:xfrm>
        </p:grpSpPr>
        <p:grpSp>
          <p:nvGrpSpPr>
            <p:cNvPr id="106" name="Group 105"/>
            <p:cNvGrpSpPr/>
            <p:nvPr/>
          </p:nvGrpSpPr>
          <p:grpSpPr>
            <a:xfrm>
              <a:off x="4788980" y="3806527"/>
              <a:ext cx="3059999" cy="2881412"/>
              <a:chOff x="156176" y="3651100"/>
              <a:chExt cx="3041888" cy="2840828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xmlns="" id="{8C4FDB39-BC36-4918-81BE-7DE1A317F559}"/>
                  </a:ext>
                </a:extLst>
              </p:cNvPr>
              <p:cNvSpPr/>
              <p:nvPr/>
            </p:nvSpPr>
            <p:spPr>
              <a:xfrm>
                <a:off x="302344" y="3651100"/>
                <a:ext cx="2862953" cy="2839437"/>
              </a:xfrm>
              <a:prstGeom prst="ellipse">
                <a:avLst/>
              </a:prstGeom>
              <a:noFill/>
              <a:ln w="762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aphicFrame>
            <p:nvGraphicFramePr>
              <p:cNvPr id="109" name="Diagram 108"/>
              <p:cNvGraphicFramePr/>
              <p:nvPr/>
            </p:nvGraphicFramePr>
            <p:xfrm>
              <a:off x="156176" y="3829956"/>
              <a:ext cx="3041888" cy="266197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xmlns="" id="{64DF843B-4C0A-4903-AD29-720CFA3288C3}"/>
                  </a:ext>
                </a:extLst>
              </p:cNvPr>
              <p:cNvSpPr txBox="1"/>
              <p:nvPr/>
            </p:nvSpPr>
            <p:spPr>
              <a:xfrm>
                <a:off x="998381" y="4723044"/>
                <a:ext cx="1470878" cy="455163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id-ID" altLang="ko-KR" sz="1200" b="1" dirty="0">
                    <a:solidFill>
                      <a:schemeClr val="accent6">
                        <a:lumMod val="75000"/>
                      </a:schemeClr>
                    </a:solidFill>
                  </a:rPr>
                  <a:t>Penguatan Refleksi</a:t>
                </a:r>
              </a:p>
            </p:txBody>
          </p:sp>
        </p:grpSp>
        <p:sp>
          <p:nvSpPr>
            <p:cNvPr id="107" name="Text Placeholder 1">
              <a:extLst>
                <a:ext uri="{FF2B5EF4-FFF2-40B4-BE49-F238E27FC236}">
                  <a16:creationId xmlns:a16="http://schemas.microsoft.com/office/drawing/2014/main" xmlns="" id="{206381AD-4C2B-4745-99B1-0BBCE6131A71}"/>
                </a:ext>
              </a:extLst>
            </p:cNvPr>
            <p:cNvSpPr txBox="1">
              <a:spLocks/>
            </p:cNvSpPr>
            <p:nvPr/>
          </p:nvSpPr>
          <p:spPr>
            <a:xfrm>
              <a:off x="6791054" y="3078091"/>
              <a:ext cx="614149" cy="724247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5400" b="0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bg1"/>
                  </a:solidFill>
                </a:rPr>
                <a:t>4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314037" y="3296445"/>
            <a:ext cx="3303669" cy="2950477"/>
            <a:chOff x="1154480" y="3722604"/>
            <a:chExt cx="3433708" cy="3102927"/>
          </a:xfrm>
        </p:grpSpPr>
        <p:grpSp>
          <p:nvGrpSpPr>
            <p:cNvPr id="112" name="Group 111"/>
            <p:cNvGrpSpPr/>
            <p:nvPr/>
          </p:nvGrpSpPr>
          <p:grpSpPr>
            <a:xfrm>
              <a:off x="1154480" y="3915711"/>
              <a:ext cx="2844000" cy="2909820"/>
              <a:chOff x="3055646" y="4048706"/>
              <a:chExt cx="2844000" cy="2909820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xmlns="" id="{9AA9057E-FEDC-4569-BD07-2510D730E574}"/>
                  </a:ext>
                </a:extLst>
              </p:cNvPr>
              <p:cNvSpPr/>
              <p:nvPr/>
            </p:nvSpPr>
            <p:spPr>
              <a:xfrm>
                <a:off x="3055646" y="4048706"/>
                <a:ext cx="2844000" cy="2880000"/>
              </a:xfrm>
              <a:prstGeom prst="ellipse">
                <a:avLst/>
              </a:prstGeom>
              <a:noFill/>
              <a:ln w="762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xmlns="" id="{64DF843B-4C0A-4903-AD29-720CFA3288C3}"/>
                  </a:ext>
                </a:extLst>
              </p:cNvPr>
              <p:cNvSpPr txBox="1"/>
              <p:nvPr/>
            </p:nvSpPr>
            <p:spPr>
              <a:xfrm>
                <a:off x="3736545" y="4066996"/>
                <a:ext cx="1470878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id-ID" altLang="ko-KR" sz="1200" b="1" dirty="0">
                    <a:solidFill>
                      <a:schemeClr val="accent6">
                        <a:lumMod val="75000"/>
                      </a:schemeClr>
                    </a:solidFill>
                  </a:rPr>
                  <a:t>Penerapan TPACK</a:t>
                </a:r>
              </a:p>
            </p:txBody>
          </p:sp>
          <p:pic>
            <p:nvPicPr>
              <p:cNvPr id="116" name="Picture 115"/>
              <p:cNvPicPr/>
              <p:nvPr/>
            </p:nvPicPr>
            <p:blipFill rotWithShape="1">
              <a:blip r:embed="rId1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8782" t="26888" r="30012" b="14916"/>
              <a:stretch/>
            </p:blipFill>
            <p:spPr bwMode="auto">
              <a:xfrm>
                <a:off x="3118008" y="4330526"/>
                <a:ext cx="2700000" cy="2628000"/>
              </a:xfrm>
              <a:prstGeom prst="rect">
                <a:avLst/>
              </a:prstGeom>
              <a:ln w="28575">
                <a:noFill/>
              </a:ln>
              <a:extLs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  <p:sp>
          <p:nvSpPr>
            <p:cNvPr id="113" name="Text Placeholder 1">
              <a:extLst>
                <a:ext uri="{FF2B5EF4-FFF2-40B4-BE49-F238E27FC236}">
                  <a16:creationId xmlns:a16="http://schemas.microsoft.com/office/drawing/2014/main" xmlns="" id="{206381AD-4C2B-4745-99B1-0BBCE6131A71}"/>
                </a:ext>
              </a:extLst>
            </p:cNvPr>
            <p:cNvSpPr txBox="1">
              <a:spLocks/>
            </p:cNvSpPr>
            <p:nvPr/>
          </p:nvSpPr>
          <p:spPr>
            <a:xfrm>
              <a:off x="3974039" y="3722604"/>
              <a:ext cx="614149" cy="724247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5400" b="0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 dirty="0">
                  <a:solidFill>
                    <a:schemeClr val="bg1"/>
                  </a:solidFill>
                </a:rPr>
                <a:t>5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EDFCD6E-3A8B-4EA9-9A2A-B809FDC305BD}"/>
              </a:ext>
            </a:extLst>
          </p:cNvPr>
          <p:cNvGrpSpPr/>
          <p:nvPr/>
        </p:nvGrpSpPr>
        <p:grpSpPr>
          <a:xfrm>
            <a:off x="621430" y="162372"/>
            <a:ext cx="3928238" cy="2880010"/>
            <a:chOff x="621430" y="162372"/>
            <a:chExt cx="3928238" cy="2880010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xmlns="" id="{8562BD8E-6EED-43DE-B289-E9F1490FDA4D}"/>
                </a:ext>
              </a:extLst>
            </p:cNvPr>
            <p:cNvSpPr/>
            <p:nvPr/>
          </p:nvSpPr>
          <p:spPr>
            <a:xfrm rot="1187547">
              <a:off x="3685668" y="1386977"/>
              <a:ext cx="864000" cy="864000"/>
            </a:xfrm>
            <a:prstGeom prst="rightArrow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277205D4-ED6D-48FA-B120-48FEA72EB3F3}"/>
                </a:ext>
              </a:extLst>
            </p:cNvPr>
            <p:cNvGrpSpPr/>
            <p:nvPr/>
          </p:nvGrpSpPr>
          <p:grpSpPr>
            <a:xfrm>
              <a:off x="621430" y="162372"/>
              <a:ext cx="3539718" cy="2880010"/>
              <a:chOff x="621430" y="162372"/>
              <a:chExt cx="3539718" cy="288001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4DCAEA39-A6A0-4095-B1DC-4869D7E7A224}"/>
                  </a:ext>
                </a:extLst>
              </p:cNvPr>
              <p:cNvGrpSpPr/>
              <p:nvPr/>
            </p:nvGrpSpPr>
            <p:grpSpPr>
              <a:xfrm>
                <a:off x="621430" y="162372"/>
                <a:ext cx="3539718" cy="2880010"/>
                <a:chOff x="621430" y="162372"/>
                <a:chExt cx="3539718" cy="2880010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621430" y="162372"/>
                  <a:ext cx="2879999" cy="2880010"/>
                  <a:chOff x="-1402426" y="12750"/>
                  <a:chExt cx="2836791" cy="2692628"/>
                </a:xfrm>
              </p:grpSpPr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xmlns="" id="{20369967-8AF8-485E-8568-826C237D5231}"/>
                      </a:ext>
                    </a:extLst>
                  </p:cNvPr>
                  <p:cNvSpPr/>
                  <p:nvPr/>
                </p:nvSpPr>
                <p:spPr>
                  <a:xfrm>
                    <a:off x="-1402426" y="12750"/>
                    <a:ext cx="2836791" cy="2692628"/>
                  </a:xfrm>
                  <a:prstGeom prst="ellipse">
                    <a:avLst/>
                  </a:prstGeom>
                  <a:noFill/>
                  <a:ln w="7620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xmlns="" id="{19B208E2-1902-4072-AA03-D4B2FF355A66}"/>
                      </a:ext>
                    </a:extLst>
                  </p:cNvPr>
                  <p:cNvSpPr txBox="1"/>
                  <p:nvPr/>
                </p:nvSpPr>
                <p:spPr>
                  <a:xfrm>
                    <a:off x="-585425" y="200209"/>
                    <a:ext cx="1353424" cy="410369"/>
                  </a:xfrm>
                  <a:prstGeom prst="rect">
                    <a:avLst/>
                  </a:prstGeom>
                  <a:noFill/>
                </p:spPr>
                <p:txBody>
                  <a:bodyPr wrap="square" lIns="108000" rIns="108000" rtlCol="0">
                    <a:spAutoFit/>
                  </a:bodyPr>
                  <a:lstStyle/>
                  <a:p>
                    <a:pPr algn="ctr"/>
                    <a:r>
                      <a:rPr lang="id-ID" sz="1200" b="1" dirty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Integrasi </a:t>
                    </a:r>
                    <a:r>
                      <a:rPr lang="en-US" sz="1200" b="1" dirty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/>
                    </a:r>
                    <a:br>
                      <a:rPr lang="en-US" sz="1200" b="1" dirty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</a:br>
                    <a:r>
                      <a:rPr lang="id-ID" sz="1200" b="1" dirty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HOTS</a:t>
                    </a:r>
                    <a:endParaRPr lang="id-ID" altLang="ko-KR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19" name="Text Placeholder 1">
                  <a:extLst>
                    <a:ext uri="{FF2B5EF4-FFF2-40B4-BE49-F238E27FC236}">
                      <a16:creationId xmlns:a16="http://schemas.microsoft.com/office/drawing/2014/main" xmlns="" id="{206381AD-4C2B-4745-99B1-0BBCE6131A7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06923" y="1404336"/>
                  <a:ext cx="554225" cy="688577"/>
                </a:xfrm>
                <a:prstGeom prst="rect">
                  <a:avLst/>
                </a:prstGeom>
              </p:spPr>
              <p:txBody>
                <a:bodyPr anchor="ctr"/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5400" b="0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  <a:ea typeface="+mn-ea"/>
                      <a:cs typeface="Arial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2800" b="1" dirty="0">
                      <a:solidFill>
                        <a:schemeClr val="bg1"/>
                      </a:solidFill>
                    </a:rPr>
                    <a:t>6</a:t>
                  </a:r>
                  <a:endParaRPr lang="id-ID" sz="28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DDFA5C88-E3F2-432D-A2B9-38B479817409}"/>
                  </a:ext>
                </a:extLst>
              </p:cNvPr>
              <p:cNvGrpSpPr/>
              <p:nvPr/>
            </p:nvGrpSpPr>
            <p:grpSpPr>
              <a:xfrm>
                <a:off x="826414" y="823771"/>
                <a:ext cx="2324501" cy="1838346"/>
                <a:chOff x="826414" y="823771"/>
                <a:chExt cx="2324501" cy="1838346"/>
              </a:xfrm>
            </p:grpSpPr>
            <p:sp>
              <p:nvSpPr>
                <p:cNvPr id="6" name="Arrow: Chevron 5">
                  <a:extLst>
                    <a:ext uri="{FF2B5EF4-FFF2-40B4-BE49-F238E27FC236}">
                      <a16:creationId xmlns:a16="http://schemas.microsoft.com/office/drawing/2014/main" xmlns="" id="{D0D27B3C-34E0-435D-8A88-19F36E3C9C48}"/>
                    </a:ext>
                  </a:extLst>
                </p:cNvPr>
                <p:cNvSpPr/>
                <p:nvPr/>
              </p:nvSpPr>
              <p:spPr>
                <a:xfrm>
                  <a:off x="826414" y="1054421"/>
                  <a:ext cx="874957" cy="337733"/>
                </a:xfrm>
                <a:prstGeom prst="chevron">
                  <a:avLst>
                    <a:gd name="adj" fmla="val 40000"/>
                  </a:avLst>
                </a:prstGeom>
                <a:scene3d>
                  <a:camera prst="orthographicFront"/>
                  <a:lightRig rig="flat" dir="t"/>
                </a:scene3d>
                <a:sp3d prstMaterial="plastic">
                  <a:bevelT w="120900" h="88900"/>
                  <a:bevelB w="88900" h="31750" prst="angle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xmlns="" id="{87FC51E8-B978-4362-BFFF-8185B45AD77B}"/>
                    </a:ext>
                  </a:extLst>
                </p:cNvPr>
                <p:cNvSpPr/>
                <p:nvPr/>
              </p:nvSpPr>
              <p:spPr>
                <a:xfrm>
                  <a:off x="891219" y="823771"/>
                  <a:ext cx="1075888" cy="397205"/>
                </a:xfrm>
                <a:custGeom>
                  <a:avLst/>
                  <a:gdLst>
                    <a:gd name="connsiteX0" fmla="*/ 0 w 1075888"/>
                    <a:gd name="connsiteY0" fmla="*/ 39721 h 397205"/>
                    <a:gd name="connsiteX1" fmla="*/ 39721 w 1075888"/>
                    <a:gd name="connsiteY1" fmla="*/ 0 h 397205"/>
                    <a:gd name="connsiteX2" fmla="*/ 1036168 w 1075888"/>
                    <a:gd name="connsiteY2" fmla="*/ 0 h 397205"/>
                    <a:gd name="connsiteX3" fmla="*/ 1075889 w 1075888"/>
                    <a:gd name="connsiteY3" fmla="*/ 39721 h 397205"/>
                    <a:gd name="connsiteX4" fmla="*/ 1075888 w 1075888"/>
                    <a:gd name="connsiteY4" fmla="*/ 357485 h 397205"/>
                    <a:gd name="connsiteX5" fmla="*/ 1036167 w 1075888"/>
                    <a:gd name="connsiteY5" fmla="*/ 397206 h 397205"/>
                    <a:gd name="connsiteX6" fmla="*/ 39721 w 1075888"/>
                    <a:gd name="connsiteY6" fmla="*/ 397205 h 397205"/>
                    <a:gd name="connsiteX7" fmla="*/ 0 w 1075888"/>
                    <a:gd name="connsiteY7" fmla="*/ 357484 h 397205"/>
                    <a:gd name="connsiteX8" fmla="*/ 0 w 1075888"/>
                    <a:gd name="connsiteY8" fmla="*/ 39721 h 397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5888" h="397205">
                      <a:moveTo>
                        <a:pt x="0" y="39721"/>
                      </a:moveTo>
                      <a:cubicBezTo>
                        <a:pt x="0" y="17784"/>
                        <a:pt x="17784" y="0"/>
                        <a:pt x="39721" y="0"/>
                      </a:cubicBezTo>
                      <a:lnTo>
                        <a:pt x="1036168" y="0"/>
                      </a:lnTo>
                      <a:cubicBezTo>
                        <a:pt x="1058105" y="0"/>
                        <a:pt x="1075889" y="17784"/>
                        <a:pt x="1075889" y="39721"/>
                      </a:cubicBezTo>
                      <a:cubicBezTo>
                        <a:pt x="1075889" y="145642"/>
                        <a:pt x="1075888" y="251564"/>
                        <a:pt x="1075888" y="357485"/>
                      </a:cubicBezTo>
                      <a:cubicBezTo>
                        <a:pt x="1075888" y="379422"/>
                        <a:pt x="1058104" y="397206"/>
                        <a:pt x="1036167" y="397206"/>
                      </a:cubicBezTo>
                      <a:lnTo>
                        <a:pt x="39721" y="397205"/>
                      </a:lnTo>
                      <a:cubicBezTo>
                        <a:pt x="17784" y="397205"/>
                        <a:pt x="0" y="379421"/>
                        <a:pt x="0" y="357484"/>
                      </a:cubicBezTo>
                      <a:lnTo>
                        <a:pt x="0" y="39721"/>
                      </a:lnTo>
                      <a:close/>
                    </a:path>
                  </a:pathLst>
                </a:custGeom>
                <a:scene3d>
                  <a:camera prst="orthographicFront"/>
                  <a:lightRig rig="flat" dir="t"/>
                </a:scene3d>
                <a:sp3d z="190500" extrusionH="12700" prstMaterial="plastic">
                  <a:bevelT w="50800" h="50800"/>
                </a:sp3d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96978" tIns="96978" rIns="96978" bIns="96978" numCol="1" spcCol="1270" anchor="ctr" anchorCtr="0">
                  <a:noAutofit/>
                </a:bodyPr>
                <a:lstStyle/>
                <a:p>
                  <a:pPr marL="0" lvl="0" indent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id-ID" sz="1200" b="0" kern="1200" noProof="0" dirty="0"/>
                    <a:t>Penetapan Kompetensi</a:t>
                  </a:r>
                </a:p>
              </p:txBody>
            </p:sp>
            <p:sp>
              <p:nvSpPr>
                <p:cNvPr id="8" name="Arrow: Chevron 7">
                  <a:extLst>
                    <a:ext uri="{FF2B5EF4-FFF2-40B4-BE49-F238E27FC236}">
                      <a16:creationId xmlns:a16="http://schemas.microsoft.com/office/drawing/2014/main" xmlns="" id="{B8A4FB01-74ED-4B8F-94A5-623E1990DC05}"/>
                    </a:ext>
                  </a:extLst>
                </p:cNvPr>
                <p:cNvSpPr/>
                <p:nvPr/>
              </p:nvSpPr>
              <p:spPr>
                <a:xfrm>
                  <a:off x="1198326" y="1470874"/>
                  <a:ext cx="874957" cy="337733"/>
                </a:xfrm>
                <a:prstGeom prst="chevron">
                  <a:avLst>
                    <a:gd name="adj" fmla="val 40000"/>
                  </a:avLst>
                </a:prstGeom>
                <a:scene3d>
                  <a:camera prst="orthographicFront"/>
                  <a:lightRig rig="flat" dir="t"/>
                </a:scene3d>
                <a:sp3d prstMaterial="plastic">
                  <a:bevelT w="120900" h="88900"/>
                  <a:bevelB w="88900" h="31750" prst="angle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xmlns="" id="{5857BA43-C3D9-4C15-B2AF-38C56CCA2E02}"/>
                    </a:ext>
                  </a:extLst>
                </p:cNvPr>
                <p:cNvSpPr/>
                <p:nvPr/>
              </p:nvSpPr>
              <p:spPr>
                <a:xfrm>
                  <a:off x="1269808" y="1223006"/>
                  <a:ext cx="1193706" cy="397205"/>
                </a:xfrm>
                <a:custGeom>
                  <a:avLst/>
                  <a:gdLst>
                    <a:gd name="connsiteX0" fmla="*/ 0 w 1193706"/>
                    <a:gd name="connsiteY0" fmla="*/ 39721 h 397205"/>
                    <a:gd name="connsiteX1" fmla="*/ 39721 w 1193706"/>
                    <a:gd name="connsiteY1" fmla="*/ 0 h 397205"/>
                    <a:gd name="connsiteX2" fmla="*/ 1153986 w 1193706"/>
                    <a:gd name="connsiteY2" fmla="*/ 0 h 397205"/>
                    <a:gd name="connsiteX3" fmla="*/ 1193707 w 1193706"/>
                    <a:gd name="connsiteY3" fmla="*/ 39721 h 397205"/>
                    <a:gd name="connsiteX4" fmla="*/ 1193706 w 1193706"/>
                    <a:gd name="connsiteY4" fmla="*/ 357485 h 397205"/>
                    <a:gd name="connsiteX5" fmla="*/ 1153985 w 1193706"/>
                    <a:gd name="connsiteY5" fmla="*/ 397206 h 397205"/>
                    <a:gd name="connsiteX6" fmla="*/ 39721 w 1193706"/>
                    <a:gd name="connsiteY6" fmla="*/ 397205 h 397205"/>
                    <a:gd name="connsiteX7" fmla="*/ 0 w 1193706"/>
                    <a:gd name="connsiteY7" fmla="*/ 357484 h 397205"/>
                    <a:gd name="connsiteX8" fmla="*/ 0 w 1193706"/>
                    <a:gd name="connsiteY8" fmla="*/ 39721 h 397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93706" h="397205">
                      <a:moveTo>
                        <a:pt x="0" y="39721"/>
                      </a:moveTo>
                      <a:cubicBezTo>
                        <a:pt x="0" y="17784"/>
                        <a:pt x="17784" y="0"/>
                        <a:pt x="39721" y="0"/>
                      </a:cubicBezTo>
                      <a:lnTo>
                        <a:pt x="1153986" y="0"/>
                      </a:lnTo>
                      <a:cubicBezTo>
                        <a:pt x="1175923" y="0"/>
                        <a:pt x="1193707" y="17784"/>
                        <a:pt x="1193707" y="39721"/>
                      </a:cubicBezTo>
                      <a:cubicBezTo>
                        <a:pt x="1193707" y="145642"/>
                        <a:pt x="1193706" y="251564"/>
                        <a:pt x="1193706" y="357485"/>
                      </a:cubicBezTo>
                      <a:cubicBezTo>
                        <a:pt x="1193706" y="379422"/>
                        <a:pt x="1175922" y="397206"/>
                        <a:pt x="1153985" y="397206"/>
                      </a:cubicBezTo>
                      <a:lnTo>
                        <a:pt x="39721" y="397205"/>
                      </a:lnTo>
                      <a:cubicBezTo>
                        <a:pt x="17784" y="397205"/>
                        <a:pt x="0" y="379421"/>
                        <a:pt x="0" y="357484"/>
                      </a:cubicBezTo>
                      <a:lnTo>
                        <a:pt x="0" y="39721"/>
                      </a:lnTo>
                      <a:close/>
                    </a:path>
                  </a:pathLst>
                </a:custGeom>
                <a:scene3d>
                  <a:camera prst="orthographicFront"/>
                  <a:lightRig rig="flat" dir="t"/>
                </a:scene3d>
                <a:sp3d z="190500" extrusionH="12700" prstMaterial="plastic">
                  <a:bevelT w="50800" h="50800"/>
                </a:sp3d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89866" tIns="89866" rIns="89866" bIns="89866" numCol="1" spcCol="1270" anchor="ctr" anchorCtr="0">
                  <a:noAutofit/>
                </a:bodyPr>
                <a:lstStyle/>
                <a:p>
                  <a:pPr marL="0" lvl="0" indent="0" algn="ctr" defTabSz="4889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id-ID" sz="1100" b="0" kern="1200" noProof="0" dirty="0"/>
                    <a:t>Pengembangan</a:t>
                  </a:r>
                  <a:r>
                    <a:rPr lang="id-ID" sz="1200" b="0" kern="1200" noProof="0" dirty="0"/>
                    <a:t> Materi </a:t>
                  </a:r>
                  <a:r>
                    <a:rPr lang="en-US" sz="1200" b="0" kern="1200" noProof="0" dirty="0"/>
                    <a:t>A</a:t>
                  </a:r>
                  <a:r>
                    <a:rPr lang="id-ID" sz="1200" b="0" kern="1200" noProof="0" dirty="0"/>
                    <a:t>jar</a:t>
                  </a:r>
                </a:p>
              </p:txBody>
            </p:sp>
            <p:sp>
              <p:nvSpPr>
                <p:cNvPr id="10" name="Arrow: Chevron 9">
                  <a:extLst>
                    <a:ext uri="{FF2B5EF4-FFF2-40B4-BE49-F238E27FC236}">
                      <a16:creationId xmlns:a16="http://schemas.microsoft.com/office/drawing/2014/main" xmlns="" id="{1D515731-9EE2-42DD-A7FE-9420F192EBC0}"/>
                    </a:ext>
                  </a:extLst>
                </p:cNvPr>
                <p:cNvSpPr/>
                <p:nvPr/>
              </p:nvSpPr>
              <p:spPr>
                <a:xfrm>
                  <a:off x="1638311" y="1871335"/>
                  <a:ext cx="874957" cy="337733"/>
                </a:xfrm>
                <a:prstGeom prst="chevron">
                  <a:avLst>
                    <a:gd name="adj" fmla="val 40000"/>
                  </a:avLst>
                </a:prstGeom>
                <a:scene3d>
                  <a:camera prst="orthographicFront"/>
                  <a:lightRig rig="flat" dir="t"/>
                </a:scene3d>
                <a:sp3d prstMaterial="plastic">
                  <a:bevelT w="120900" h="88900"/>
                  <a:bevelB w="88900" h="31750" prst="angle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xmlns="" id="{2FB830B5-BB39-4CD1-9137-AF17FE68B928}"/>
                    </a:ext>
                  </a:extLst>
                </p:cNvPr>
                <p:cNvSpPr/>
                <p:nvPr/>
              </p:nvSpPr>
              <p:spPr>
                <a:xfrm>
                  <a:off x="1629912" y="1644994"/>
                  <a:ext cx="1295290" cy="454822"/>
                </a:xfrm>
                <a:custGeom>
                  <a:avLst/>
                  <a:gdLst>
                    <a:gd name="connsiteX0" fmla="*/ 0 w 1295290"/>
                    <a:gd name="connsiteY0" fmla="*/ 45482 h 454822"/>
                    <a:gd name="connsiteX1" fmla="*/ 45482 w 1295290"/>
                    <a:gd name="connsiteY1" fmla="*/ 0 h 454822"/>
                    <a:gd name="connsiteX2" fmla="*/ 1249808 w 1295290"/>
                    <a:gd name="connsiteY2" fmla="*/ 0 h 454822"/>
                    <a:gd name="connsiteX3" fmla="*/ 1295290 w 1295290"/>
                    <a:gd name="connsiteY3" fmla="*/ 45482 h 454822"/>
                    <a:gd name="connsiteX4" fmla="*/ 1295290 w 1295290"/>
                    <a:gd name="connsiteY4" fmla="*/ 409340 h 454822"/>
                    <a:gd name="connsiteX5" fmla="*/ 1249808 w 1295290"/>
                    <a:gd name="connsiteY5" fmla="*/ 454822 h 454822"/>
                    <a:gd name="connsiteX6" fmla="*/ 45482 w 1295290"/>
                    <a:gd name="connsiteY6" fmla="*/ 454822 h 454822"/>
                    <a:gd name="connsiteX7" fmla="*/ 0 w 1295290"/>
                    <a:gd name="connsiteY7" fmla="*/ 409340 h 454822"/>
                    <a:gd name="connsiteX8" fmla="*/ 0 w 1295290"/>
                    <a:gd name="connsiteY8" fmla="*/ 45482 h 45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95290" h="454822">
                      <a:moveTo>
                        <a:pt x="0" y="45482"/>
                      </a:moveTo>
                      <a:cubicBezTo>
                        <a:pt x="0" y="20363"/>
                        <a:pt x="20363" y="0"/>
                        <a:pt x="45482" y="0"/>
                      </a:cubicBezTo>
                      <a:lnTo>
                        <a:pt x="1249808" y="0"/>
                      </a:lnTo>
                      <a:cubicBezTo>
                        <a:pt x="1274927" y="0"/>
                        <a:pt x="1295290" y="20363"/>
                        <a:pt x="1295290" y="45482"/>
                      </a:cubicBezTo>
                      <a:lnTo>
                        <a:pt x="1295290" y="409340"/>
                      </a:lnTo>
                      <a:cubicBezTo>
                        <a:pt x="1295290" y="434459"/>
                        <a:pt x="1274927" y="454822"/>
                        <a:pt x="1249808" y="454822"/>
                      </a:cubicBezTo>
                      <a:lnTo>
                        <a:pt x="45482" y="454822"/>
                      </a:lnTo>
                      <a:cubicBezTo>
                        <a:pt x="20363" y="454822"/>
                        <a:pt x="0" y="434459"/>
                        <a:pt x="0" y="409340"/>
                      </a:cubicBezTo>
                      <a:lnTo>
                        <a:pt x="0" y="45482"/>
                      </a:lnTo>
                      <a:close/>
                    </a:path>
                  </a:pathLst>
                </a:custGeom>
                <a:scene3d>
                  <a:camera prst="orthographicFront"/>
                  <a:lightRig rig="flat" dir="t"/>
                </a:scene3d>
                <a:sp3d z="190500" extrusionH="12700" prstMaterial="plastic">
                  <a:bevelT w="50800" h="50800"/>
                </a:sp3d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91553" tIns="91553" rIns="91553" bIns="91553" numCol="1" spcCol="1270" anchor="ctr" anchorCtr="0">
                  <a:noAutofit/>
                </a:bodyPr>
                <a:lstStyle/>
                <a:p>
                  <a:pPr marL="0" lvl="0" indent="0" algn="ctr" defTabSz="4889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id-ID" sz="1100" b="0" kern="1200" noProof="0" dirty="0"/>
                    <a:t>Perancangan dan </a:t>
                  </a:r>
                  <a:r>
                    <a:rPr lang="en-US" sz="1100" b="0" kern="1200" noProof="0" dirty="0"/>
                    <a:t>P</a:t>
                  </a:r>
                  <a:r>
                    <a:rPr lang="id-ID" sz="1100" b="0" kern="1200" noProof="0" dirty="0"/>
                    <a:t>elaksanaan </a:t>
                  </a:r>
                  <a:r>
                    <a:rPr lang="en-US" sz="1100" b="0" kern="1200" noProof="0" dirty="0"/>
                    <a:t>P</a:t>
                  </a:r>
                  <a:r>
                    <a:rPr lang="id-ID" sz="1100" b="0" kern="1200" noProof="0" dirty="0"/>
                    <a:t>roses </a:t>
                  </a:r>
                  <a:r>
                    <a:rPr lang="en-US" sz="1100" b="0" kern="1200" noProof="0" dirty="0"/>
                    <a:t>B</a:t>
                  </a:r>
                  <a:r>
                    <a:rPr lang="id-ID" sz="1100" b="0" kern="1200" noProof="0" dirty="0"/>
                    <a:t>elajar</a:t>
                  </a:r>
                </a:p>
              </p:txBody>
            </p:sp>
            <p:sp>
              <p:nvSpPr>
                <p:cNvPr id="12" name="Arrow: Chevron 11">
                  <a:extLst>
                    <a:ext uri="{FF2B5EF4-FFF2-40B4-BE49-F238E27FC236}">
                      <a16:creationId xmlns:a16="http://schemas.microsoft.com/office/drawing/2014/main" xmlns="" id="{E89C1A3B-2231-4675-B604-8959202D1490}"/>
                    </a:ext>
                  </a:extLst>
                </p:cNvPr>
                <p:cNvSpPr/>
                <p:nvPr/>
              </p:nvSpPr>
              <p:spPr>
                <a:xfrm>
                  <a:off x="2084104" y="2324384"/>
                  <a:ext cx="874957" cy="337733"/>
                </a:xfrm>
                <a:prstGeom prst="chevron">
                  <a:avLst>
                    <a:gd name="adj" fmla="val 40000"/>
                  </a:avLst>
                </a:prstGeom>
                <a:scene3d>
                  <a:camera prst="orthographicFront"/>
                  <a:lightRig rig="flat" dir="t"/>
                </a:scene3d>
                <a:sp3d prstMaterial="plastic">
                  <a:bevelT w="120900" h="88900"/>
                  <a:bevelB w="88900" h="31750" prst="angle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xmlns="" id="{88DD2306-0300-443E-A121-089D15CD5F2F}"/>
                    </a:ext>
                  </a:extLst>
                </p:cNvPr>
                <p:cNvSpPr/>
                <p:nvPr/>
              </p:nvSpPr>
              <p:spPr>
                <a:xfrm>
                  <a:off x="2238772" y="2106149"/>
                  <a:ext cx="912143" cy="397205"/>
                </a:xfrm>
                <a:custGeom>
                  <a:avLst/>
                  <a:gdLst>
                    <a:gd name="connsiteX0" fmla="*/ 0 w 912143"/>
                    <a:gd name="connsiteY0" fmla="*/ 39721 h 397205"/>
                    <a:gd name="connsiteX1" fmla="*/ 39721 w 912143"/>
                    <a:gd name="connsiteY1" fmla="*/ 0 h 397205"/>
                    <a:gd name="connsiteX2" fmla="*/ 872423 w 912143"/>
                    <a:gd name="connsiteY2" fmla="*/ 0 h 397205"/>
                    <a:gd name="connsiteX3" fmla="*/ 912144 w 912143"/>
                    <a:gd name="connsiteY3" fmla="*/ 39721 h 397205"/>
                    <a:gd name="connsiteX4" fmla="*/ 912143 w 912143"/>
                    <a:gd name="connsiteY4" fmla="*/ 357485 h 397205"/>
                    <a:gd name="connsiteX5" fmla="*/ 872422 w 912143"/>
                    <a:gd name="connsiteY5" fmla="*/ 397206 h 397205"/>
                    <a:gd name="connsiteX6" fmla="*/ 39721 w 912143"/>
                    <a:gd name="connsiteY6" fmla="*/ 397205 h 397205"/>
                    <a:gd name="connsiteX7" fmla="*/ 0 w 912143"/>
                    <a:gd name="connsiteY7" fmla="*/ 357484 h 397205"/>
                    <a:gd name="connsiteX8" fmla="*/ 0 w 912143"/>
                    <a:gd name="connsiteY8" fmla="*/ 39721 h 397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2143" h="397205">
                      <a:moveTo>
                        <a:pt x="0" y="39721"/>
                      </a:moveTo>
                      <a:cubicBezTo>
                        <a:pt x="0" y="17784"/>
                        <a:pt x="17784" y="0"/>
                        <a:pt x="39721" y="0"/>
                      </a:cubicBezTo>
                      <a:lnTo>
                        <a:pt x="872423" y="0"/>
                      </a:lnTo>
                      <a:cubicBezTo>
                        <a:pt x="894360" y="0"/>
                        <a:pt x="912144" y="17784"/>
                        <a:pt x="912144" y="39721"/>
                      </a:cubicBezTo>
                      <a:cubicBezTo>
                        <a:pt x="912144" y="145642"/>
                        <a:pt x="912143" y="251564"/>
                        <a:pt x="912143" y="357485"/>
                      </a:cubicBezTo>
                      <a:cubicBezTo>
                        <a:pt x="912143" y="379422"/>
                        <a:pt x="894359" y="397206"/>
                        <a:pt x="872422" y="397206"/>
                      </a:cubicBezTo>
                      <a:lnTo>
                        <a:pt x="39721" y="397205"/>
                      </a:lnTo>
                      <a:cubicBezTo>
                        <a:pt x="17784" y="397205"/>
                        <a:pt x="0" y="379421"/>
                        <a:pt x="0" y="357484"/>
                      </a:cubicBezTo>
                      <a:lnTo>
                        <a:pt x="0" y="39721"/>
                      </a:lnTo>
                      <a:close/>
                    </a:path>
                  </a:pathLst>
                </a:custGeom>
                <a:scene3d>
                  <a:camera prst="orthographicFront"/>
                  <a:lightRig rig="flat" dir="t"/>
                </a:scene3d>
                <a:sp3d z="190500" extrusionH="12700" prstMaterial="plastic">
                  <a:bevelT w="50800" h="50800"/>
                </a:sp3d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96978" tIns="96978" rIns="96978" bIns="96978" numCol="1" spcCol="1270" anchor="ctr" anchorCtr="0">
                  <a:noAutofit/>
                </a:bodyPr>
                <a:lstStyle/>
                <a:p>
                  <a:pPr marL="0" lvl="0" indent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id-ID" sz="1200" b="0" kern="1200" noProof="0" dirty="0"/>
                    <a:t>Penilaian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315235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8" grpId="0" animBg="1"/>
      <p:bldP spid="89" grpId="0" animBg="1"/>
      <p:bldP spid="92" grpId="0" animBg="1"/>
      <p:bldP spid="4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7744</TotalTime>
  <Words>1272</Words>
  <Application>Microsoft Office PowerPoint</Application>
  <PresentationFormat>Custom</PresentationFormat>
  <Paragraphs>273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UKM-PPG UNTUK GURU PROFESIONAL DAN HARAPAN  PERUBAHAN FUNDAMENTAL PADA PENDIDIKAN </vt:lpstr>
      <vt:lpstr>Pertanyaan Pemantik :</vt:lpstr>
      <vt:lpstr>RASIONAL KONSEPTUAL PPG</vt:lpstr>
      <vt:lpstr>Slide 4</vt:lpstr>
      <vt:lpstr>Arsitektur Kompetensi Siswa dan Guru Profesional</vt:lpstr>
      <vt:lpstr>GABUNGAN 4 KOMPETENSI: </vt:lpstr>
      <vt:lpstr>PROFIL LULUSAN PPG</vt:lpstr>
      <vt:lpstr>Slide 8</vt:lpstr>
      <vt:lpstr>Slide 9</vt:lpstr>
      <vt:lpstr>ASPEK LEGAL FORMAL PPG</vt:lpstr>
      <vt:lpstr>Slide 11</vt:lpstr>
      <vt:lpstr>Slide 12</vt:lpstr>
      <vt:lpstr>UKM-PPG</vt:lpstr>
      <vt:lpstr>Rasional UKM-PPG :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Zacky A.D</cp:lastModifiedBy>
  <cp:revision>372</cp:revision>
  <dcterms:created xsi:type="dcterms:W3CDTF">2017-06-10T09:03:18Z</dcterms:created>
  <dcterms:modified xsi:type="dcterms:W3CDTF">2020-10-02T13:13:19Z</dcterms:modified>
</cp:coreProperties>
</file>